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60" r:id="rId1"/>
    <p:sldMasterId id="2147483674" r:id="rId2"/>
  </p:sldMasterIdLst>
  <p:notesMasterIdLst>
    <p:notesMasterId r:id="rId51"/>
  </p:notesMasterIdLst>
  <p:handoutMasterIdLst>
    <p:handoutMasterId r:id="rId52"/>
  </p:handoutMasterIdLst>
  <p:sldIdLst>
    <p:sldId id="256" r:id="rId3"/>
    <p:sldId id="257" r:id="rId4"/>
    <p:sldId id="321" r:id="rId5"/>
    <p:sldId id="320" r:id="rId6"/>
    <p:sldId id="267" r:id="rId7"/>
    <p:sldId id="283" r:id="rId8"/>
    <p:sldId id="262" r:id="rId9"/>
    <p:sldId id="261" r:id="rId10"/>
    <p:sldId id="310" r:id="rId11"/>
    <p:sldId id="311" r:id="rId12"/>
    <p:sldId id="313" r:id="rId13"/>
    <p:sldId id="295" r:id="rId14"/>
    <p:sldId id="278" r:id="rId15"/>
    <p:sldId id="281" r:id="rId16"/>
    <p:sldId id="279" r:id="rId17"/>
    <p:sldId id="312" r:id="rId18"/>
    <p:sldId id="290" r:id="rId19"/>
    <p:sldId id="291" r:id="rId20"/>
    <p:sldId id="292" r:id="rId21"/>
    <p:sldId id="306" r:id="rId22"/>
    <p:sldId id="307" r:id="rId23"/>
    <p:sldId id="308" r:id="rId24"/>
    <p:sldId id="314" r:id="rId25"/>
    <p:sldId id="315" r:id="rId26"/>
    <p:sldId id="316" r:id="rId27"/>
    <p:sldId id="324" r:id="rId28"/>
    <p:sldId id="293" r:id="rId29"/>
    <p:sldId id="294" r:id="rId30"/>
    <p:sldId id="284" r:id="rId31"/>
    <p:sldId id="296" r:id="rId32"/>
    <p:sldId id="297" r:id="rId33"/>
    <p:sldId id="309" r:id="rId34"/>
    <p:sldId id="318" r:id="rId35"/>
    <p:sldId id="305" r:id="rId36"/>
    <p:sldId id="317" r:id="rId37"/>
    <p:sldId id="319" r:id="rId38"/>
    <p:sldId id="299" r:id="rId39"/>
    <p:sldId id="301" r:id="rId40"/>
    <p:sldId id="300" r:id="rId41"/>
    <p:sldId id="302" r:id="rId42"/>
    <p:sldId id="304" r:id="rId43"/>
    <p:sldId id="303" r:id="rId44"/>
    <p:sldId id="285" r:id="rId45"/>
    <p:sldId id="286" r:id="rId46"/>
    <p:sldId id="288" r:id="rId47"/>
    <p:sldId id="289" r:id="rId48"/>
    <p:sldId id="323" r:id="rId49"/>
    <p:sldId id="322" r:id="rId50"/>
  </p:sldIdLst>
  <p:sldSz cx="9144000" cy="5143500" type="screen16x9"/>
  <p:notesSz cx="6858000" cy="9144000"/>
  <p:embeddedFontLst>
    <p:embeddedFont>
      <p:font typeface="Sandoll 격동고딕" panose="020B0600000101010101" pitchFamily="34" charset="-127"/>
      <p:regular r:id="rId53"/>
    </p:embeddedFont>
    <p:embeddedFont>
      <p:font typeface="함초롬돋움" panose="020B0604000101010101" pitchFamily="50" charset="-127"/>
      <p:regular r:id="rId54"/>
      <p:bold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KoPubWorld돋움체 Bold" panose="00000800000000000000" pitchFamily="2" charset="-127"/>
      <p:bold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KoPubWorld돋움체 Light" panose="00000300000000000000" pitchFamily="2" charset="-127"/>
      <p:regular r:id="rId61"/>
    </p:embeddedFont>
    <p:embeddedFont>
      <p:font typeface="Arial" panose="020B0604020202020204" pitchFamily="34" charset="0"/>
      <p:regular r:id="rId62"/>
      <p:bold r:id="rId6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9pPr>
  </p:defaultTextStyle>
  <p:extLst>
    <p:ext uri="{EFAFB233-063F-42B5-8137-9DF3F51BA10A}">
      <p15:sldGuideLst xmlns:p15="http://schemas.microsoft.com/office/powerpoint/2012/main">
        <p15:guide id="1" orient="horz" pos="55" userDrawn="1">
          <p15:clr>
            <a:srgbClr val="A4A3A4"/>
          </p15:clr>
        </p15:guide>
        <p15:guide id="2" pos="1202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5" orient="horz" pos="31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B34"/>
    <a:srgbClr val="0F1317"/>
    <a:srgbClr val="702222"/>
    <a:srgbClr val="FFD53B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6" autoAdjust="0"/>
    <p:restoredTop sz="96362" autoAdjust="0"/>
  </p:normalViewPr>
  <p:slideViewPr>
    <p:cSldViewPr snapToGrid="0" showGuides="1">
      <p:cViewPr varScale="1">
        <p:scale>
          <a:sx n="115" d="100"/>
          <a:sy n="115" d="100"/>
        </p:scale>
        <p:origin x="96" y="606"/>
      </p:cViewPr>
      <p:guideLst>
        <p:guide orient="horz" pos="55"/>
        <p:guide pos="1202"/>
        <p:guide pos="5602"/>
        <p:guide orient="horz" pos="3162"/>
      </p:guideLst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4134"/>
    </p:cViewPr>
  </p:sorterViewPr>
  <p:notesViewPr>
    <p:cSldViewPr snapToGrid="0">
      <p:cViewPr varScale="1">
        <p:scale>
          <a:sx n="88" d="100"/>
          <a:sy n="88" d="100"/>
        </p:scale>
        <p:origin x="296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F78AE-1DC9-4E95-AA68-17EB8BC53BA7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4B3AB-AE88-4FF7-8FA7-DE4678F6F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881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2159322-6C85-4127-9E81-7F8BF0D70E1A}" type="datetimeFigureOut">
              <a:rPr lang="zh-CN" altLang="en-US" smtClean="0"/>
              <a:pPr/>
              <a:t>2021/4/21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AEA76D6-C0AA-410F-9DDC-526F0CB07C6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218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88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2892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1594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2728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81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247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45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739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729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48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7488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7808C2C-12D8-49E5-A767-E2D2FD52F0C8}"/>
              </a:ext>
            </a:extLst>
          </p:cNvPr>
          <p:cNvCxnSpPr>
            <a:cxnSpLocks/>
          </p:cNvCxnSpPr>
          <p:nvPr userDrawn="1"/>
        </p:nvCxnSpPr>
        <p:spPr>
          <a:xfrm>
            <a:off x="388823" y="407418"/>
            <a:ext cx="0" cy="5495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0623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069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527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1449F7-5D90-411E-B63D-8723CE855B03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2021/4/21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D03BD-8273-4B2F-9BD5-C1C4F37ADDE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243754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1449F7-5D90-411E-B63D-8723CE855B03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2021/4/21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D03BD-8273-4B2F-9BD5-C1C4F37ADDE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17665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7808C2C-12D8-49E5-A767-E2D2FD52F0C8}"/>
              </a:ext>
            </a:extLst>
          </p:cNvPr>
          <p:cNvCxnSpPr>
            <a:cxnSpLocks/>
          </p:cNvCxnSpPr>
          <p:nvPr userDrawn="1"/>
        </p:nvCxnSpPr>
        <p:spPr>
          <a:xfrm>
            <a:off x="388823" y="407418"/>
            <a:ext cx="0" cy="5495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234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zh-CN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1449F7-5D90-411E-B63D-8723CE855B03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2021/4/21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D03BD-8273-4B2F-9BD5-C1C4F37ADDE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979439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1449F7-5D90-411E-B63D-8723CE855B03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2021/4/21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D03BD-8273-4B2F-9BD5-C1C4F37ADDE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78170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1449F7-5D90-411E-B63D-8723CE855B03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2021/4/21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D03BD-8273-4B2F-9BD5-C1C4F37ADDE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85360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1449F7-5D90-411E-B63D-8723CE855B03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2021/4/21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D03BD-8273-4B2F-9BD5-C1C4F37ADDE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94038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1449F7-5D90-411E-B63D-8723CE855B03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2021/4/21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D03BD-8273-4B2F-9BD5-C1C4F37ADDE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10178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1449F7-5D90-411E-B63D-8723CE855B03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2021/4/21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D03BD-8273-4B2F-9BD5-C1C4F37ADDE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651230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1449F7-5D90-411E-B63D-8723CE855B03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2021/4/21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D03BD-8273-4B2F-9BD5-C1C4F37ADDE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68484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76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90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46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40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zh-CN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22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32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20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71449F7-5D90-411E-B63D-8723CE855B03}" type="datetimeFigureOut">
              <a:rPr lang="zh-CN" altLang="en-US" smtClean="0"/>
              <a:pPr/>
              <a:t>2021/4/21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3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맑은 고딕"/>
          <a:ea typeface="맑은 고딕"/>
          <a:cs typeface="맑은 고딕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1449F7-5D90-411E-B63D-8723CE855B03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2021/4/21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D03BD-8273-4B2F-9BD5-C1C4F37ADDE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60464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맑은 고딕"/>
          <a:ea typeface="맑은 고딕"/>
          <a:cs typeface="맑은 고딕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1147782" y="1121498"/>
            <a:ext cx="351250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spc="-15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포스트</a:t>
            </a:r>
            <a:endParaRPr lang="en-US" altLang="ko-KR" sz="8800" spc="-150" dirty="0" smtClean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8800" spc="-150" dirty="0" smtClean="0">
                <a:solidFill>
                  <a:srgbClr val="702222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코로나</a:t>
            </a:r>
            <a:endParaRPr lang="zh-CN" altLang="en-US" sz="8800" spc="-150" dirty="0">
              <a:solidFill>
                <a:srgbClr val="702222"/>
              </a:solidFill>
              <a:latin typeface="Sandoll 격동고딕" panose="020B0600000101010101" pitchFamily="34" charset="-127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F3A8B31-6E44-4C33-990E-9C86ACE33E11}"/>
              </a:ext>
            </a:extLst>
          </p:cNvPr>
          <p:cNvCxnSpPr/>
          <p:nvPr/>
        </p:nvCxnSpPr>
        <p:spPr>
          <a:xfrm>
            <a:off x="7200900" y="3777796"/>
            <a:ext cx="38347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95E45D2-4F7B-4220-B1CA-9BBB51D684F4}"/>
              </a:ext>
            </a:extLst>
          </p:cNvPr>
          <p:cNvSpPr txBox="1"/>
          <p:nvPr/>
        </p:nvSpPr>
        <p:spPr>
          <a:xfrm>
            <a:off x="5843869" y="3815228"/>
            <a:ext cx="1853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김정인</a:t>
            </a:r>
            <a:r>
              <a:rPr lang="en-US" altLang="ko-KR" sz="1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김지원</a:t>
            </a:r>
            <a:r>
              <a:rPr lang="en-US" altLang="ko-KR" sz="1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오준서</a:t>
            </a:r>
            <a:r>
              <a:rPr lang="en-US" altLang="ko-KR" sz="1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원동선</a:t>
            </a:r>
            <a:endParaRPr lang="zh-CN" altLang="en-US" sz="1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44EA276-324F-46D1-84EF-132808518A55}"/>
              </a:ext>
            </a:extLst>
          </p:cNvPr>
          <p:cNvSpPr txBox="1"/>
          <p:nvPr/>
        </p:nvSpPr>
        <p:spPr>
          <a:xfrm>
            <a:off x="4632892" y="1324042"/>
            <a:ext cx="26902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 smtClean="0">
                <a:solidFill>
                  <a:schemeClr val="accen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코로나는 한국을</a:t>
            </a:r>
            <a:endParaRPr lang="en-US" altLang="ko-KR" sz="2600" dirty="0" smtClean="0">
              <a:solidFill>
                <a:schemeClr val="accent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26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어떻게</a:t>
            </a:r>
            <a:r>
              <a:rPr lang="en-US" altLang="ko-KR" sz="26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6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바꾸었는가</a:t>
            </a:r>
            <a:endParaRPr lang="zh-CN" altLang="en-US" sz="26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4717473" y="2216594"/>
            <a:ext cx="2812473" cy="15573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380" y="3391676"/>
            <a:ext cx="342993" cy="34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63913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취업기회 및 수입</a:t>
            </a:r>
            <a:r>
              <a:rPr lang="en-US" altLang="ko-KR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/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지출 전망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066" y="809160"/>
            <a:ext cx="5760000" cy="288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26997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취업기회전망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가계수입 및 소비지출 전망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790020" y="4074154"/>
            <a:ext cx="75639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COVID-19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유행시기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(2020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전체적으로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급감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→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2020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후반에 전년도 수준을 회복하는 움직임 보임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4912033"/>
            <a:ext cx="457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한국은행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소비자동향조사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전국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)’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70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8485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봉급생활자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자영업자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기타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33163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직업별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가계저축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 및 가계부채전망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575768" y="4169559"/>
            <a:ext cx="7665121" cy="28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ko-KR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9" y="1147494"/>
            <a:ext cx="8330000" cy="25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901275"/>
            <a:ext cx="457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한국은행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소비자동향조사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전국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)’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sp>
        <p:nvSpPr>
          <p:cNvPr id="10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790020" y="4074154"/>
            <a:ext cx="75639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코로나 유행을 기점으로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가계저축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및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가계저축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전망 급감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특히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자영업자의 경우 하락 폭이 가장 크며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동시기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가계 부채와 가계 부채 전망도 크게 증가함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971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9450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외출하지 않게 된 계기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전체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8AF2725-52EC-4D91-9269-F7892BCC1FCA}"/>
              </a:ext>
            </a:extLst>
          </p:cNvPr>
          <p:cNvGrpSpPr/>
          <p:nvPr/>
        </p:nvGrpSpPr>
        <p:grpSpPr>
          <a:xfrm>
            <a:off x="812230" y="3242831"/>
            <a:ext cx="430561" cy="627634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4" name="AutoShape 113">
              <a:extLst>
                <a:ext uri="{FF2B5EF4-FFF2-40B4-BE49-F238E27FC236}">
                  <a16:creationId xmlns:a16="http://schemas.microsoft.com/office/drawing/2014/main" id="{72536BB5-E4FF-4F2C-9DD9-D1E912EF9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25" name="AutoShape 114">
              <a:extLst>
                <a:ext uri="{FF2B5EF4-FFF2-40B4-BE49-F238E27FC236}">
                  <a16:creationId xmlns:a16="http://schemas.microsoft.com/office/drawing/2014/main" id="{3AF59223-5E17-404B-984D-6280C14C5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9" y="1019817"/>
            <a:ext cx="5541410" cy="27877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sp>
        <p:nvSpPr>
          <p:cNvPr id="10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790020" y="4074154"/>
            <a:ext cx="75639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임신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출산때문에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 답한 사람이 줄어든 대신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취업이 되지 않아서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대답한 사람이 증가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901275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KOSIS, ‘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외출을 하지 않는 상태의 지속 기간 정도 및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계기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9450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외출하지 않게 된 계기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9028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성별에 따라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8AF2725-52EC-4D91-9269-F7892BCC1FCA}"/>
              </a:ext>
            </a:extLst>
          </p:cNvPr>
          <p:cNvGrpSpPr/>
          <p:nvPr/>
        </p:nvGrpSpPr>
        <p:grpSpPr>
          <a:xfrm>
            <a:off x="812230" y="3242831"/>
            <a:ext cx="430561" cy="627634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4" name="AutoShape 113">
              <a:extLst>
                <a:ext uri="{FF2B5EF4-FFF2-40B4-BE49-F238E27FC236}">
                  <a16:creationId xmlns:a16="http://schemas.microsoft.com/office/drawing/2014/main" id="{72536BB5-E4FF-4F2C-9DD9-D1E912EF9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25" name="AutoShape 114">
              <a:extLst>
                <a:ext uri="{FF2B5EF4-FFF2-40B4-BE49-F238E27FC236}">
                  <a16:creationId xmlns:a16="http://schemas.microsoft.com/office/drawing/2014/main" id="{3AF59223-5E17-404B-984D-6280C14C5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5177" y="1379838"/>
            <a:ext cx="8202916" cy="2453094"/>
            <a:chOff x="402677" y="1627619"/>
            <a:chExt cx="8202916" cy="245309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677" y="1628358"/>
              <a:ext cx="4873273" cy="245161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9382" y="1627619"/>
              <a:ext cx="4876211" cy="2453094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466" y="410262"/>
            <a:ext cx="471055" cy="471055"/>
          </a:xfrm>
          <a:prstGeom prst="rect">
            <a:avLst/>
          </a:prstGeom>
        </p:spPr>
      </p:pic>
      <p:sp>
        <p:nvSpPr>
          <p:cNvPr id="12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790020" y="4074154"/>
            <a:ext cx="75639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남성은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취업이 잘 되지 않아서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응답 비율이 줄어든 반면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여성은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취업이 잘 되지 않아서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비율이 크게 증가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901275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KOSIS, ‘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외출을 하지 않는 상태의 지속 기간 정도 및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계기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1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전체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8AF2725-52EC-4D91-9269-F7892BCC1FCA}"/>
              </a:ext>
            </a:extLst>
          </p:cNvPr>
          <p:cNvGrpSpPr/>
          <p:nvPr/>
        </p:nvGrpSpPr>
        <p:grpSpPr>
          <a:xfrm>
            <a:off x="812230" y="3242831"/>
            <a:ext cx="430561" cy="627634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4" name="AutoShape 113">
              <a:extLst>
                <a:ext uri="{FF2B5EF4-FFF2-40B4-BE49-F238E27FC236}">
                  <a16:creationId xmlns:a16="http://schemas.microsoft.com/office/drawing/2014/main" id="{72536BB5-E4FF-4F2C-9DD9-D1E912EF9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25" name="AutoShape 114">
              <a:extLst>
                <a:ext uri="{FF2B5EF4-FFF2-40B4-BE49-F238E27FC236}">
                  <a16:creationId xmlns:a16="http://schemas.microsoft.com/office/drawing/2014/main" id="{3AF59223-5E17-404B-984D-6280C14C5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157" y="994427"/>
            <a:ext cx="5092874" cy="2787738"/>
          </a:xfrm>
          <a:prstGeom prst="rect">
            <a:avLst/>
          </a:prstGeom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57955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외출하지 않은 기간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466" y="410262"/>
            <a:ext cx="471055" cy="471055"/>
          </a:xfrm>
          <a:prstGeom prst="rect">
            <a:avLst/>
          </a:prstGeom>
        </p:spPr>
      </p:pic>
      <p:sp>
        <p:nvSpPr>
          <p:cNvPr id="10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790020" y="4074154"/>
            <a:ext cx="75639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개월 미만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6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개월 이상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-1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미만의 응답 크게 증가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코로나로 인한 영향으로 추측됨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901275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KOSIS, ‘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외출을 하지 않는 상태의 지속 기간 정도 및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계기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817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31980" y="1358354"/>
            <a:ext cx="8349311" cy="2496063"/>
            <a:chOff x="400002" y="1627619"/>
            <a:chExt cx="8349311" cy="249606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02" y="1627619"/>
              <a:ext cx="4961624" cy="249606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8184" y="1632774"/>
              <a:ext cx="4941129" cy="2485752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9028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성별에 따라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57955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외출하지 않은 기간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466" y="410262"/>
            <a:ext cx="471055" cy="471055"/>
          </a:xfrm>
          <a:prstGeom prst="rect">
            <a:avLst/>
          </a:prstGeom>
        </p:spPr>
      </p:pic>
      <p:sp>
        <p:nvSpPr>
          <p:cNvPr id="9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790020" y="4074154"/>
            <a:ext cx="75639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‘6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개월 미만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응답은 양 성별 모두 증가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‘6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개월 이상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-1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미만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은 여성에서 매우 큰 폭으로 증가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901275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KOSIS, ‘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외출을 하지 않는 상태의 지속 기간 정도 및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계기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94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02491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지출 전망 상세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85" y="831738"/>
            <a:ext cx="6171429" cy="288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4863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지출 품목별 </a:t>
            </a:r>
            <a:r>
              <a:rPr lang="ko-KR" altLang="en-US" sz="1200" kern="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지출전망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466" y="410262"/>
            <a:ext cx="471055" cy="471055"/>
          </a:xfrm>
          <a:prstGeom prst="rect">
            <a:avLst/>
          </a:prstGeom>
        </p:spPr>
      </p:pic>
      <p:sp>
        <p:nvSpPr>
          <p:cNvPr id="9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790020" y="4074154"/>
            <a:ext cx="75639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사회적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거리두기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및 해외여행 불가로 인해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여행비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문화생활비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외식비 등의 하락 폭이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크게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나타남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반대로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의료〮보건비는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전년도 대비 높은 지출 전망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01275"/>
            <a:ext cx="457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한국은행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소비자동향조사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전국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)’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31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13419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가구당 연평균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가계지수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전체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8AF2725-52EC-4D91-9269-F7892BCC1FCA}"/>
              </a:ext>
            </a:extLst>
          </p:cNvPr>
          <p:cNvGrpSpPr/>
          <p:nvPr/>
        </p:nvGrpSpPr>
        <p:grpSpPr>
          <a:xfrm>
            <a:off x="812230" y="3242831"/>
            <a:ext cx="430561" cy="627634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4" name="AutoShape 113">
              <a:extLst>
                <a:ext uri="{FF2B5EF4-FFF2-40B4-BE49-F238E27FC236}">
                  <a16:creationId xmlns:a16="http://schemas.microsoft.com/office/drawing/2014/main" id="{72536BB5-E4FF-4F2C-9DD9-D1E912EF9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25" name="AutoShape 114">
              <a:extLst>
                <a:ext uri="{FF2B5EF4-FFF2-40B4-BE49-F238E27FC236}">
                  <a16:creationId xmlns:a16="http://schemas.microsoft.com/office/drawing/2014/main" id="{3AF59223-5E17-404B-984D-6280C14C5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01" y="974097"/>
            <a:ext cx="4677038" cy="30481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sp>
        <p:nvSpPr>
          <p:cNvPr id="9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790020" y="4074154"/>
            <a:ext cx="75639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식료품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비주류음료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가계지수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증가와 대비되는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음식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숙박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가계지수의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하락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901275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KOSIS, ‘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가구당 월평균 가계지출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18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89" y="1134183"/>
            <a:ext cx="4167222" cy="273628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142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가구당 연평균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가계지수</a:t>
            </a:r>
            <a:r>
              <a:rPr lang="en-US" altLang="ko-KR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: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식료품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2967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음식은 식재료를 제외한 외식비 등의 </a:t>
            </a:r>
            <a:r>
              <a:rPr lang="ko-KR" altLang="en-US" sz="1200" kern="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식사비용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8AF2725-52EC-4D91-9269-F7892BCC1FCA}"/>
              </a:ext>
            </a:extLst>
          </p:cNvPr>
          <p:cNvGrpSpPr/>
          <p:nvPr/>
        </p:nvGrpSpPr>
        <p:grpSpPr>
          <a:xfrm>
            <a:off x="812230" y="3242831"/>
            <a:ext cx="430561" cy="627634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4" name="AutoShape 113">
              <a:extLst>
                <a:ext uri="{FF2B5EF4-FFF2-40B4-BE49-F238E27FC236}">
                  <a16:creationId xmlns:a16="http://schemas.microsoft.com/office/drawing/2014/main" id="{72536BB5-E4FF-4F2C-9DD9-D1E912EF9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25" name="AutoShape 114">
              <a:extLst>
                <a:ext uri="{FF2B5EF4-FFF2-40B4-BE49-F238E27FC236}">
                  <a16:creationId xmlns:a16="http://schemas.microsoft.com/office/drawing/2014/main" id="{3AF59223-5E17-404B-984D-6280C14C5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4901275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KOSIS, ‘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가구당 월평균 가계지출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10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53521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가구당 연평균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가계지수</a:t>
            </a:r>
            <a:r>
              <a:rPr lang="en-US" altLang="ko-KR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: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음식</a:t>
            </a:r>
            <a:r>
              <a:rPr lang="en-US" altLang="ko-KR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,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숙박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2967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음식은 식재료를 제외한 외식비 등의 </a:t>
            </a:r>
            <a:r>
              <a:rPr lang="ko-KR" altLang="en-US" sz="1200" kern="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식사비용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8AF2725-52EC-4D91-9269-F7892BCC1FCA}"/>
              </a:ext>
            </a:extLst>
          </p:cNvPr>
          <p:cNvGrpSpPr/>
          <p:nvPr/>
        </p:nvGrpSpPr>
        <p:grpSpPr>
          <a:xfrm>
            <a:off x="812230" y="3242831"/>
            <a:ext cx="430561" cy="627634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4" name="AutoShape 113">
              <a:extLst>
                <a:ext uri="{FF2B5EF4-FFF2-40B4-BE49-F238E27FC236}">
                  <a16:creationId xmlns:a16="http://schemas.microsoft.com/office/drawing/2014/main" id="{72536BB5-E4FF-4F2C-9DD9-D1E912EF9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25" name="AutoShape 114">
              <a:extLst>
                <a:ext uri="{FF2B5EF4-FFF2-40B4-BE49-F238E27FC236}">
                  <a16:creationId xmlns:a16="http://schemas.microsoft.com/office/drawing/2014/main" id="{3AF59223-5E17-404B-984D-6280C14C5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134611" y="810465"/>
            <a:ext cx="7264967" cy="2847135"/>
            <a:chOff x="1134611" y="810465"/>
            <a:chExt cx="7264967" cy="284713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611" y="810465"/>
              <a:ext cx="3769877" cy="282740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701" y="830192"/>
              <a:ext cx="3769877" cy="2827408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sp>
        <p:nvSpPr>
          <p:cNvPr id="11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790020" y="4074154"/>
            <a:ext cx="75639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외부에서의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식사비용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숙박비용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모두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년에 크게 하락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901275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KOSIS, ‘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가구당 월평균 가계지출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92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DDA22EB-20CE-408C-85B4-8B6AF0706B36}"/>
              </a:ext>
            </a:extLst>
          </p:cNvPr>
          <p:cNvSpPr txBox="1"/>
          <p:nvPr/>
        </p:nvSpPr>
        <p:spPr>
          <a:xfrm>
            <a:off x="1953842" y="195494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KoPubWorld돋움체 Bold" panose="00000800000000000000" pitchFamily="2" charset="-127"/>
              </a:rPr>
              <a:t>목차</a:t>
            </a:r>
            <a:endParaRPr lang="zh-CN" altLang="en-US" sz="3200" dirty="0">
              <a:solidFill>
                <a:schemeClr val="accent1"/>
              </a:solidFill>
              <a:latin typeface="Sandoll 격동고딕" panose="020B0600000101010101" pitchFamily="34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28BF9B-EF97-4747-AD9D-72C93554A059}"/>
              </a:ext>
            </a:extLst>
          </p:cNvPr>
          <p:cNvSpPr txBox="1"/>
          <p:nvPr/>
        </p:nvSpPr>
        <p:spPr>
          <a:xfrm>
            <a:off x="1837944" y="2539722"/>
            <a:ext cx="1237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zh-CN" altLang="en-US" sz="16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52975" y="771257"/>
            <a:ext cx="404812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 smtClean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KoPubWorld돋움체 Bold" panose="00000800000000000000" pitchFamily="2" charset="-127"/>
              </a:rPr>
              <a:t>서론</a:t>
            </a:r>
            <a:endParaRPr lang="en-US" altLang="ko-KR" dirty="0" smtClean="0">
              <a:solidFill>
                <a:srgbClr val="222B34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	1-1. </a:t>
            </a:r>
            <a:r>
              <a:rPr lang="ko-KR" altLang="en-US" sz="140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 및 목적</a:t>
            </a:r>
            <a:endParaRPr lang="en-US" altLang="ko-KR" sz="1400" spc="-150" dirty="0">
              <a:solidFill>
                <a:srgbClr val="222B3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	1-2. </a:t>
            </a:r>
            <a:r>
              <a:rPr lang="ko-KR" altLang="en-US" sz="140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연구방법 빛 개발 환경</a:t>
            </a:r>
            <a:endParaRPr lang="en-US" altLang="ko-KR" sz="1400" dirty="0" smtClean="0">
              <a:solidFill>
                <a:srgbClr val="222B3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	1-3. </a:t>
            </a:r>
            <a:r>
              <a:rPr lang="ko-KR" altLang="en-US" sz="140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일정</a:t>
            </a:r>
            <a:endParaRPr lang="en-US" altLang="ko-KR" sz="1400" dirty="0" smtClean="0">
              <a:solidFill>
                <a:srgbClr val="222B3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KoPubWorld돋움체 Bold" panose="00000800000000000000" pitchFamily="2" charset="-127"/>
              </a:rPr>
              <a:t>2. </a:t>
            </a:r>
            <a:r>
              <a:rPr lang="ko-KR" altLang="en-US" dirty="0" smtClean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KoPubWorld돋움체 Bold" panose="00000800000000000000" pitchFamily="2" charset="-127"/>
              </a:rPr>
              <a:t>본론</a:t>
            </a:r>
            <a:endParaRPr lang="en-US" altLang="ko-KR" dirty="0" smtClean="0">
              <a:solidFill>
                <a:srgbClr val="222B34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40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	2-1. 1</a:t>
            </a:r>
            <a:r>
              <a:rPr lang="ko-KR" altLang="en-US" sz="140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</a:t>
            </a:r>
            <a:r>
              <a:rPr lang="en-US" altLang="ko-KR" sz="140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400" b="1" kern="100" dirty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코로나로</a:t>
            </a:r>
            <a:r>
              <a:rPr lang="ko-KR" altLang="en-US" sz="1400" b="1" kern="100" spc="-150" dirty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b="1" kern="10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인해</a:t>
            </a:r>
            <a:r>
              <a:rPr lang="en-US" altLang="ko-KR" sz="1400" b="1" kern="10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b="1" kern="10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변화한</a:t>
            </a:r>
            <a:r>
              <a:rPr lang="ko-KR" altLang="en-US" sz="1400" b="1" kern="100" spc="-15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b="1" kern="10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사회</a:t>
            </a:r>
            <a:r>
              <a:rPr lang="ko-KR" altLang="en-US" sz="1400" b="1" kern="100" spc="-30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b="1" kern="10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상황</a:t>
            </a:r>
            <a:endParaRPr lang="en-US" altLang="ko-KR" sz="1400" dirty="0" smtClean="0">
              <a:solidFill>
                <a:srgbClr val="222B3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40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	2-2. 2</a:t>
            </a:r>
            <a:r>
              <a:rPr lang="ko-KR" altLang="en-US" sz="140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</a:t>
            </a:r>
            <a:r>
              <a:rPr lang="en-US" altLang="ko-KR" sz="140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400" b="1" kern="100" dirty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한국은</a:t>
            </a:r>
            <a:r>
              <a:rPr lang="ko-KR" altLang="en-US" sz="1400" b="1" kern="100" spc="-150" dirty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b="1" kern="10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코로나에</a:t>
            </a:r>
            <a:r>
              <a:rPr lang="en-US" altLang="ko-KR" sz="1400" b="1" kern="100" spc="-15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b="1" kern="10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어떻게</a:t>
            </a:r>
            <a:r>
              <a:rPr lang="ko-KR" altLang="en-US" sz="1400" b="1" kern="100" spc="-15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b="1" kern="10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적응했는가</a:t>
            </a:r>
            <a:endParaRPr lang="en-US" altLang="ko-KR" sz="1400" dirty="0" smtClean="0">
              <a:solidFill>
                <a:srgbClr val="222B3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KoPubWorld돋움체 Bold" panose="00000800000000000000" pitchFamily="2" charset="-127"/>
              </a:rPr>
              <a:t>3. </a:t>
            </a:r>
            <a:r>
              <a:rPr lang="ko-KR" altLang="en-US" dirty="0" smtClean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KoPubWorld돋움체 Bold" panose="00000800000000000000" pitchFamily="2" charset="-127"/>
              </a:rPr>
              <a:t>결론</a:t>
            </a:r>
            <a:endParaRPr lang="en-US" altLang="ko-KR" dirty="0" smtClean="0">
              <a:solidFill>
                <a:srgbClr val="222B34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rgbClr val="222B3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부록</a:t>
            </a:r>
            <a:endParaRPr lang="ko-KR" altLang="en-US" sz="1400" dirty="0">
              <a:solidFill>
                <a:srgbClr val="222B3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4571466" y="931025"/>
            <a:ext cx="10758" cy="331331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60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142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대한민국 공항 여객기 운행 현황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2D0B0D-62DF-4A86-A75A-A42F76CC2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938990"/>
            <a:ext cx="6591300" cy="3349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327140" y="1066800"/>
            <a:ext cx="0" cy="2823210"/>
          </a:xfrm>
          <a:prstGeom prst="line">
            <a:avLst/>
          </a:prstGeom>
          <a:ln w="63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947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03320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내국인 공항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이용 현황 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38506"/>
            <a:ext cx="162095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내국인들과 승무원 현황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4631EB-A3BC-4C6C-8A8F-E8C811FBB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686908"/>
            <a:ext cx="6949440" cy="38363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6662420" y="1143000"/>
            <a:ext cx="0" cy="2922270"/>
          </a:xfrm>
          <a:prstGeom prst="line">
            <a:avLst/>
          </a:prstGeom>
          <a:ln w="63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11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86516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err="1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외래객</a:t>
            </a:r>
            <a:r>
              <a:rPr lang="ko-KR" altLang="en-US" sz="2100" b="1" kern="100" dirty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 국적별 공항 이용 현황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BD0640-6B82-4B70-B6CF-D0964B8F9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34" y="1015505"/>
            <a:ext cx="6227133" cy="359532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5A3038B-3A6A-4B4A-A1DF-C1D1F312F36B}"/>
              </a:ext>
            </a:extLst>
          </p:cNvPr>
          <p:cNvSpPr/>
          <p:nvPr/>
        </p:nvSpPr>
        <p:spPr>
          <a:xfrm>
            <a:off x="388823" y="738506"/>
            <a:ext cx="121700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대륙별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kern="100" dirty="0" err="1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외래객</a:t>
            </a:r>
            <a:r>
              <a:rPr lang="ko-KR" altLang="en-US" sz="1200" kern="1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6182360" y="1143000"/>
            <a:ext cx="0" cy="3074670"/>
          </a:xfrm>
          <a:prstGeom prst="line">
            <a:avLst/>
          </a:prstGeom>
          <a:ln w="63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68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28841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여행업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200" kern="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국내여행업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kern="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국외여행업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kern="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일반여행업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02385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창업 및 폐업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업체수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(1)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여행업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901275"/>
            <a:ext cx="457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지방행정 인허가 데이터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" t="168" r="8001"/>
          <a:stretch/>
        </p:blipFill>
        <p:spPr>
          <a:xfrm>
            <a:off x="192376" y="1115179"/>
            <a:ext cx="4320000" cy="24916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8" t="884" r="6840"/>
          <a:stretch/>
        </p:blipFill>
        <p:spPr>
          <a:xfrm>
            <a:off x="4429348" y="1083649"/>
            <a:ext cx="4485487" cy="2520000"/>
          </a:xfrm>
          <a:prstGeom prst="rect">
            <a:avLst/>
          </a:prstGeom>
        </p:spPr>
      </p:pic>
      <p:sp>
        <p:nvSpPr>
          <p:cNvPr id="12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790020" y="4074154"/>
            <a:ext cx="75639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창업 감소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폐업은 비슷한 수준 유지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4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733" y="924669"/>
            <a:ext cx="4050000" cy="270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924669"/>
            <a:ext cx="4050000" cy="270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4052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영화관련업체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200" kern="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영화배급업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영화상영관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kern="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영화수입업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kern="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영화제작업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9968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창업 및 폐업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업체수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(2)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영화관련 업체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901275"/>
            <a:ext cx="457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지방행정 인허가 데이터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790020" y="4074154"/>
            <a:ext cx="75639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창업 감소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폐업 증가 추세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창업은 특히 영화제작업이 크게 하락했으며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폐업은 영화 상영관 수가 크게 증가함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7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9925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노래연습장업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790020" y="4074154"/>
            <a:ext cx="75639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창업 감소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폐업 증가 추세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→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COVID-19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 인해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여행비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교양〮오락〮문화생활비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지출 전망이 크게 감소한 것의 영향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08797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창업 및 폐업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업체수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(3)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노래방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901275"/>
            <a:ext cx="457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지방행정 인허가 데이터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" t="22" r="8273"/>
          <a:stretch/>
        </p:blipFill>
        <p:spPr>
          <a:xfrm>
            <a:off x="273269" y="1083235"/>
            <a:ext cx="4258912" cy="25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t="-466" r="8267"/>
          <a:stretch/>
        </p:blipFill>
        <p:spPr>
          <a:xfrm>
            <a:off x="4499066" y="1082506"/>
            <a:ext cx="4311498" cy="252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7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61221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체육시설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골프연습장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당구장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무도장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kern="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무도학원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종합체육시설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kern="100" dirty="0" err="1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체</a:t>
            </a:r>
            <a:r>
              <a:rPr lang="ko-KR" altLang="en-US" sz="1200" kern="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력단련장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kern="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체육도장</a:t>
            </a:r>
            <a:r>
              <a:rPr lang="en-US" altLang="ko-KR" sz="1200" kern="1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 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총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15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36048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창업 및 폐업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업체수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(4)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체육시설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901275"/>
            <a:ext cx="457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지방행정 인허가 데이터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790020" y="4074154"/>
            <a:ext cx="75639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창업 감소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폐업 증가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추세</a:t>
            </a:r>
          </a:p>
          <a:p>
            <a:pPr algn="ctr">
              <a:spcBef>
                <a:spcPts val="6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당구장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골프연습장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체육도장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체력단련업장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순으로 폐업 많음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1" t="-583" r="7365"/>
          <a:stretch/>
        </p:blipFill>
        <p:spPr>
          <a:xfrm>
            <a:off x="276531" y="1103485"/>
            <a:ext cx="4295469" cy="25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-84" r="8549"/>
          <a:stretch/>
        </p:blipFill>
        <p:spPr>
          <a:xfrm>
            <a:off x="4567183" y="1103485"/>
            <a:ext cx="429371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30223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우울증 환자 현황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6658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err="1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성별별</a:t>
            </a:r>
            <a:r>
              <a:rPr lang="ko-KR" altLang="en-US" sz="1200" kern="1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우울증 환자 소계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8AF2725-52EC-4D91-9269-F7892BCC1FCA}"/>
              </a:ext>
            </a:extLst>
          </p:cNvPr>
          <p:cNvGrpSpPr/>
          <p:nvPr/>
        </p:nvGrpSpPr>
        <p:grpSpPr>
          <a:xfrm>
            <a:off x="812230" y="3242831"/>
            <a:ext cx="430561" cy="627634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4" name="AutoShape 113">
              <a:extLst>
                <a:ext uri="{FF2B5EF4-FFF2-40B4-BE49-F238E27FC236}">
                  <a16:creationId xmlns:a16="http://schemas.microsoft.com/office/drawing/2014/main" id="{72536BB5-E4FF-4F2C-9DD9-D1E912EF9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25" name="AutoShape 114">
              <a:extLst>
                <a:ext uri="{FF2B5EF4-FFF2-40B4-BE49-F238E27FC236}">
                  <a16:creationId xmlns:a16="http://schemas.microsoft.com/office/drawing/2014/main" id="{3AF59223-5E17-404B-984D-6280C14C5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48" y="1019817"/>
            <a:ext cx="7396682" cy="3235614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H="1">
            <a:off x="1828800" y="2471597"/>
            <a:ext cx="5975287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" y="4901275"/>
            <a:ext cx="471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보건의료빅데이터개방시스템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</a:t>
            </a:r>
            <a:r>
              <a:rPr lang="ko-KR" altLang="en-US" sz="10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성별별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우울증 외래입원환자 확인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736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" y="1006068"/>
            <a:ext cx="7596365" cy="332148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04602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정신신경용제 사용현황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9028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성별별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분류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8AF2725-52EC-4D91-9269-F7892BCC1FCA}"/>
              </a:ext>
            </a:extLst>
          </p:cNvPr>
          <p:cNvGrpSpPr/>
          <p:nvPr/>
        </p:nvGrpSpPr>
        <p:grpSpPr>
          <a:xfrm>
            <a:off x="812230" y="3242831"/>
            <a:ext cx="430561" cy="627634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4" name="AutoShape 113">
              <a:extLst>
                <a:ext uri="{FF2B5EF4-FFF2-40B4-BE49-F238E27FC236}">
                  <a16:creationId xmlns:a16="http://schemas.microsoft.com/office/drawing/2014/main" id="{72536BB5-E4FF-4F2C-9DD9-D1E912EF9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25" name="AutoShape 114">
              <a:extLst>
                <a:ext uri="{FF2B5EF4-FFF2-40B4-BE49-F238E27FC236}">
                  <a16:creationId xmlns:a16="http://schemas.microsoft.com/office/drawing/2014/main" id="{3AF59223-5E17-404B-984D-6280C14C5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 flipH="1">
            <a:off x="1801640" y="1756369"/>
            <a:ext cx="5803271" cy="0"/>
          </a:xfrm>
          <a:prstGeom prst="line">
            <a:avLst/>
          </a:prstGeom>
          <a:ln w="22225">
            <a:solidFill>
              <a:srgbClr val="222B34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4901275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보건의료빅데이터개방시스템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의약품사용통계 </a:t>
            </a:r>
            <a:r>
              <a:rPr lang="ko-KR" altLang="en-US" sz="10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약효분류별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3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</a:rPr>
              <a:t> 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76" y="1818003"/>
            <a:ext cx="471055" cy="47105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24791" y="3154522"/>
            <a:ext cx="1698218" cy="338554"/>
            <a:chOff x="3193349" y="3028037"/>
            <a:chExt cx="1698218" cy="338554"/>
          </a:xfrm>
        </p:grpSpPr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15007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국외에서 국내로</a:t>
              </a:r>
              <a:endParaRPr lang="en-US" altLang="zh-CN" sz="1600" kern="1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924791" y="2753620"/>
            <a:ext cx="2057291" cy="338554"/>
            <a:chOff x="3193349" y="3028037"/>
            <a:chExt cx="2057291" cy="338554"/>
          </a:xfrm>
        </p:grpSpPr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20" name="矩形 33">
              <a:extLst>
                <a:ext uri="{FF2B5EF4-FFF2-40B4-BE49-F238E27FC236}">
                  <a16:creationId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18598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err="1" smtClean="0">
                  <a:solidFill>
                    <a:schemeClr val="accent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문화소비와</a:t>
              </a:r>
              <a:r>
                <a:rPr lang="ko-KR" altLang="en-US" sz="1600" kern="100" dirty="0" smtClean="0">
                  <a:solidFill>
                    <a:schemeClr val="accent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kern="100" dirty="0" err="1" smtClean="0">
                  <a:solidFill>
                    <a:schemeClr val="accent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생활소비</a:t>
              </a:r>
              <a:endParaRPr lang="en-US" altLang="zh-CN" sz="1600" kern="1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924791" y="3555424"/>
            <a:ext cx="1698218" cy="338554"/>
            <a:chOff x="3193349" y="3028037"/>
            <a:chExt cx="1698218" cy="338554"/>
          </a:xfrm>
        </p:grpSpPr>
        <p:grpSp>
          <p:nvGrpSpPr>
            <p:cNvPr id="26" name="Group 13">
              <a:extLst>
                <a:ext uri="{FF2B5EF4-FFF2-40B4-BE49-F238E27FC236}">
                  <a16:creationId xmlns:a16="http://schemas.microsoft.com/office/drawing/2014/main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28" name="Freeform 14">
                <a:extLst>
                  <a:ext uri="{FF2B5EF4-FFF2-40B4-BE49-F238E27FC236}">
                    <a16:creationId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9" name="Freeform 15">
                <a:extLst>
                  <a:ext uri="{FF2B5EF4-FFF2-40B4-BE49-F238E27FC236}">
                    <a16:creationId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27" name="矩形 33">
              <a:extLst>
                <a:ext uri="{FF2B5EF4-FFF2-40B4-BE49-F238E27FC236}">
                  <a16:creationId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15007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실외에서 실내로</a:t>
              </a:r>
              <a:endParaRPr lang="en-US" altLang="zh-CN" sz="1600" kern="1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0" name="矩形 22">
            <a:extLst>
              <a:ext uri="{FF2B5EF4-FFF2-40B4-BE49-F238E27FC236}">
                <a16:creationId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829687" y="1110979"/>
            <a:ext cx="3692036" cy="1274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ko-KR" altLang="en-US" sz="3200" b="1" kern="100" dirty="0" smtClean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한국은 코로나에</a:t>
            </a:r>
            <a:endParaRPr lang="en-US" altLang="ko-KR" sz="3200" b="1" kern="100" dirty="0" smtClean="0">
              <a:solidFill>
                <a:srgbClr val="222B34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ko-KR" altLang="en-US" sz="3200" b="1" kern="100" dirty="0" smtClean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어떻게 적응했는가</a:t>
            </a:r>
            <a:endParaRPr lang="en-US" altLang="ko-KR" sz="3200" b="1" kern="100" dirty="0" smtClean="0">
              <a:solidFill>
                <a:srgbClr val="222B34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1" name="矩形 29">
            <a:extLst>
              <a:ext uri="{FF2B5EF4-FFF2-40B4-BE49-F238E27FC236}">
                <a16:creationId xmlns:a16="http://schemas.microsoft.com/office/drawing/2014/main" id="{108EDB90-29AC-41EE-8404-B98F5C9941E8}"/>
              </a:ext>
            </a:extLst>
          </p:cNvPr>
          <p:cNvSpPr/>
          <p:nvPr/>
        </p:nvSpPr>
        <p:spPr>
          <a:xfrm>
            <a:off x="3978077" y="825169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kern="100" dirty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2</a:t>
            </a:r>
            <a:r>
              <a:rPr lang="ko-KR" altLang="en-US" kern="100" dirty="0" smtClean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부</a:t>
            </a:r>
            <a:endParaRPr lang="en-US" altLang="zh-CN" kern="100" dirty="0">
              <a:solidFill>
                <a:srgbClr val="222B34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990600" y="2505075"/>
            <a:ext cx="6829425" cy="11830"/>
          </a:xfrm>
          <a:prstGeom prst="line">
            <a:avLst/>
          </a:prstGeom>
          <a:ln w="19050">
            <a:solidFill>
              <a:srgbClr val="222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3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29394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개발환경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827088" y="1203599"/>
            <a:ext cx="1079500" cy="323850"/>
          </a:xfrm>
          <a:prstGeom prst="rect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OS</a:t>
            </a:r>
          </a:p>
        </p:txBody>
      </p:sp>
      <p:sp>
        <p:nvSpPr>
          <p:cNvPr id="15" name="직사각형 14"/>
          <p:cNvSpPr/>
          <p:nvPr/>
        </p:nvSpPr>
        <p:spPr bwMode="auto">
          <a:xfrm>
            <a:off x="2052638" y="1203598"/>
            <a:ext cx="6119813" cy="323850"/>
          </a:xfrm>
          <a:prstGeom prst="rect">
            <a:avLst/>
          </a:prstGeom>
          <a:solidFill>
            <a:schemeClr val="bg1"/>
          </a:solidFill>
          <a:ln w="19050">
            <a:solidFill>
              <a:srgbClr val="222B3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rgbClr val="3F3F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Windows </a:t>
            </a:r>
            <a:r>
              <a:rPr kumimoji="0" lang="en-US" altLang="ko-KR" sz="1200" dirty="0" smtClean="0">
                <a:solidFill>
                  <a:srgbClr val="3F3F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 </a:t>
            </a:r>
            <a:r>
              <a:rPr lang="en-US" altLang="ko-KR" sz="1200" dirty="0" smtClean="0">
                <a:solidFill>
                  <a:srgbClr val="3F3F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</a:t>
            </a:r>
            <a:endParaRPr kumimoji="0" lang="en-US" altLang="ko-KR" sz="1200" dirty="0">
              <a:solidFill>
                <a:srgbClr val="3F3F4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827088" y="1778868"/>
            <a:ext cx="1081087" cy="325041"/>
          </a:xfrm>
          <a:prstGeom prst="rect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spc="-1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Language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2052638" y="1778868"/>
            <a:ext cx="6119812" cy="325041"/>
          </a:xfrm>
          <a:prstGeom prst="rect">
            <a:avLst/>
          </a:prstGeom>
          <a:solidFill>
            <a:schemeClr val="bg1"/>
          </a:solidFill>
          <a:ln w="19050">
            <a:solidFill>
              <a:srgbClr val="222B3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solidFill>
                  <a:srgbClr val="3F3F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 3.8.5</a:t>
            </a:r>
            <a:endParaRPr kumimoji="0" lang="en-US" altLang="ko-KR" sz="1200" dirty="0">
              <a:solidFill>
                <a:srgbClr val="3F3F4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2052638" y="2931789"/>
            <a:ext cx="6119812" cy="430577"/>
          </a:xfrm>
          <a:prstGeom prst="rect">
            <a:avLst/>
          </a:prstGeom>
          <a:solidFill>
            <a:schemeClr val="bg1"/>
          </a:solidFill>
          <a:ln w="19050">
            <a:solidFill>
              <a:srgbClr val="222B3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solidFill>
                  <a:srgbClr val="3F3F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kumimoji="0" lang="en-US" altLang="ko-KR" sz="1200" dirty="0" smtClean="0">
                <a:solidFill>
                  <a:srgbClr val="3F3F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1.1.3, </a:t>
            </a:r>
            <a:r>
              <a:rPr kumimoji="0" lang="en-US" altLang="ko-KR" sz="1200" dirty="0" err="1" smtClean="0">
                <a:solidFill>
                  <a:srgbClr val="3F3F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matplotlib</a:t>
            </a:r>
            <a:r>
              <a:rPr kumimoji="0" lang="en-US" altLang="ko-KR" sz="1200" dirty="0" smtClean="0">
                <a:solidFill>
                  <a:srgbClr val="3F3F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3.3.2, </a:t>
            </a:r>
            <a:r>
              <a:rPr kumimoji="0" lang="en-US" altLang="ko-KR" sz="1200" dirty="0" err="1" smtClean="0">
                <a:solidFill>
                  <a:srgbClr val="3F3F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numpy</a:t>
            </a:r>
            <a:r>
              <a:rPr kumimoji="0" lang="en-US" altLang="ko-KR" sz="1200" dirty="0" smtClean="0">
                <a:solidFill>
                  <a:srgbClr val="3F3F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1.19.2, </a:t>
            </a:r>
            <a:r>
              <a:rPr kumimoji="0" lang="en-US" altLang="ko-KR" sz="1200" dirty="0" err="1" smtClean="0">
                <a:solidFill>
                  <a:srgbClr val="3F3F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seaborn</a:t>
            </a:r>
            <a:r>
              <a:rPr kumimoji="0" lang="en-US" altLang="ko-KR" sz="1200" dirty="0" smtClean="0">
                <a:solidFill>
                  <a:srgbClr val="3F3F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0.11.0</a:t>
            </a:r>
            <a:endParaRPr kumimoji="0" lang="en-US" altLang="ko-KR" sz="1200" dirty="0">
              <a:solidFill>
                <a:srgbClr val="3F3F4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827088" y="2931789"/>
            <a:ext cx="1079499" cy="430576"/>
          </a:xfrm>
          <a:prstGeom prst="rect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spc="-1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library</a:t>
            </a:r>
            <a:endParaRPr kumimoji="0" lang="en-US" altLang="ko-KR" sz="1400" b="1" spc="-1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827088" y="2355328"/>
            <a:ext cx="1081087" cy="325041"/>
          </a:xfrm>
          <a:prstGeom prst="rect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spc="-1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IDE</a:t>
            </a:r>
            <a:endParaRPr kumimoji="0" lang="en-US" altLang="ko-KR" sz="1400" b="1" spc="-1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2052638" y="2355328"/>
            <a:ext cx="6119812" cy="325041"/>
          </a:xfrm>
          <a:prstGeom prst="rect">
            <a:avLst/>
          </a:prstGeom>
          <a:solidFill>
            <a:schemeClr val="bg1"/>
          </a:solidFill>
          <a:ln w="19050">
            <a:solidFill>
              <a:srgbClr val="222B3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solidFill>
                  <a:srgbClr val="3F3F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Anaconda </a:t>
            </a:r>
            <a:r>
              <a:rPr lang="en-US" altLang="ko-KR" sz="1200" dirty="0" err="1" smtClean="0">
                <a:solidFill>
                  <a:srgbClr val="3F3F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jyputer</a:t>
            </a:r>
            <a:r>
              <a:rPr lang="en-US" altLang="ko-KR" sz="1200" dirty="0" smtClean="0">
                <a:solidFill>
                  <a:srgbClr val="3F3F4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notebook</a:t>
            </a:r>
            <a:endParaRPr kumimoji="0" lang="en-US" altLang="ko-KR" sz="1200" dirty="0">
              <a:solidFill>
                <a:srgbClr val="3F3F4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3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396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국내 카드 승인 금액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66771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국내 소비 성향 변화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63" y="742818"/>
            <a:ext cx="7060487" cy="3530244"/>
          </a:xfrm>
          <a:prstGeom prst="rect">
            <a:avLst/>
          </a:prstGeom>
        </p:spPr>
      </p:pic>
      <p:sp>
        <p:nvSpPr>
          <p:cNvPr id="5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1409001" y="4074154"/>
            <a:ext cx="63259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코로나 바이러스로 인한 경제적 타격으로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소비가 전반적으로 감소할 것으로 예상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→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도매 및 소매업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경제적 타격에 상관없이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지속적 성장세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901275"/>
            <a:ext cx="457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KOSIS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월간 국내카드승인실적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29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007457" y="4893469"/>
            <a:ext cx="1364643" cy="250032"/>
          </a:xfrm>
          <a:prstGeom prst="rect">
            <a:avLst/>
          </a:prstGeom>
          <a:gradFill>
            <a:gsLst>
              <a:gs pos="0">
                <a:srgbClr val="0F1317"/>
              </a:gs>
              <a:gs pos="74000">
                <a:srgbClr val="222B34"/>
              </a:gs>
              <a:gs pos="83000">
                <a:srgbClr val="222B34"/>
              </a:gs>
              <a:gs pos="100000">
                <a:srgbClr val="222B3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1409001" y="4074154"/>
            <a:ext cx="63259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사회적 거리 두기로 인한 유동 인구 감소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실내 위주 생활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→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오프라인 시장의 감소와 반대로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온라인 시장의 폭발적인 성장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5552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오프라인 시장 변화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66771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국내 소비 성향 변화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50" y="848449"/>
            <a:ext cx="6353266" cy="29771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" y="4901275"/>
            <a:ext cx="7029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공공데이터포털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산업통상자원부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온오프라인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식품군 월간 전년동기대비 성장률</a:t>
            </a: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32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61" y="1044001"/>
            <a:ext cx="5100610" cy="26100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892899"/>
            <a:ext cx="5681266" cy="2934490"/>
          </a:xfrm>
          <a:prstGeom prst="rect">
            <a:avLst/>
          </a:prstGeom>
        </p:spPr>
      </p:pic>
      <p:sp>
        <p:nvSpPr>
          <p:cNvPr id="2" name="AutoShape 2" descr="data:image/png;base64,iVBORw0KGgoAAAANSUhEUgAACQIAAAScCAYAAADa2GCBAAAAOXRFWHRTb2Z0d2FyZQBNYXRwbG90bGliIHZlcnNpb24zLjMuMiwgaHR0cHM6Ly9tYXRwbG90bGliLm9yZy8vihELAAAACXBIWXMAABYlAAAWJQFJUiTwAAEAAElEQVR4nOzdd3xUVfrH8e9NIyGNloTeQw0gRZooiNJxZcW+KqhYUH/2VVxRYC3YRV3WggoqrgWwoFJVRDoCSg2Q0EKQFgiBkJ65vz8mZCaSMpPcyaR83q9XXjnn3nOe8yQi/jGPzzFM0xQAAAAAAAAAAAAAAACAys3H2wkAAAAAAAAAAAAAAAAAKDsKgQAAAAAAAAAAAAAAAIAqgEIgAAAAAAAAAAAAAAAAoAqgEAgAAAAAAAAAAAAAAACoAigEAgAAAAAAAAAAAAAAAKoACoEAAAAAAAAAAAAAAACAKoBCIAAAAAAAAAAAAAAAAKAKoBAIAAAAAAAAAAAAAAAAqAIoBAIAAAAAAAAAAAAAAACqAAqBAAAAAAAAAAAAAAAAgCqAQiAAAAAAAAAAAAAAAACgCqAQCAAAAAAAAAAAAAAAAKgCKAQCAAAAAAAAAAAAAAAAqgAKgQAAAAAAAAAAAAAAAIAqgEIgJ4ZhdDAMY6dhGOM8FH+YYRjzDcM4ZBhGpmEYRw3DWGgYRhNPnAcAAAAAAAAAAAAAAIDqw8/bCVQEhmGESHpU0gRJNTwQ35D0X0l3S8qUtFLScUn1JfWX1EjSQavPBQAAAAAAAAAAAAAAQPVRrQuBDMNoJulOSXdJqit7kY4nTJG9COhrSXeYpnnCKYcQD50JAAAAAAAAAAAAAACAaqRaFwJJulXSvyRlSZoqycybW8YwjLZ5MX+RdK1pmjnO703TTLXyPAAAAAAAAAAAAAAAAFRPPt5OwMsOSXpRUmvTNP8lKdsDZ/xL9t/zvX8tAgIAAAAAAAAAAAAAAACsUq07ApmmOaM0+wzDuF7SvZK6SPKVtEPSB5LeM03T5rQuUNLfJa0yTXNH2TMGAAAAAAAAAAAAAAAACletC4HcZRiGj6T3Zb9S7ISkFbIXAvWS9LakvpJucdrSS1KopJ/z9l8iaZik2pL2S5prmmZ8OaUPAAAAAAAAAAAAAACAKoxCIPc8LnsR0GxJ95imeUaSDMOIkPStpJsNw/jWNM15ees7533fbRjG+5Ju/0u8fxuG8ZhpmtM8nzoAAAAAAAAAAAAAAACqMh9vJ1BZGIZRW9KTkv6QdNu5IiBJMk3zuKS78qZ3OG1rmvf9WknDJV0jKUT2jkC3SkqX9LphGCM8mjwAAAAAAAAAAAAAAACqPDoCuW6kpGBJH5immf3Xl6ZpbjUM44ykHk6Pw/K+D5d0oWmafzi9m2UYRqak/0l6RtIPHskaAAAAAAAAAAAAAAAA1QIdgVzXJe/7W4ZhmIV9SQqVVMcwDCNv7bnv8/5SBHTOF5ISJXU1DCPKo9kDAAAAAAAAAAAAAACgSqMjkOvC874vlfRnCWsNSaakc9eHbS5skWmaNsMwdklqLKmZpKMW5AkAAAAAAAAAAAAAAIBqiEIg153N+/6OaZpfubhnf973kGLWpOZ9N0uTFAAAAAAAAAAAAAAAACBxNZg74vK+d3Vjz4a8752KWdMm7/t+dxMCAAAAAAAAAAAAAAAAzqEQyHVLZO/ac4thGDWLWmQYhvPvdJ3s14gNNwwjupC1/SS1l/SbaZrHLc4XAAAAAAAAAAAAAAAA1QiFQC4yTTNO0teSmkr60jCMOs7vDcNoaBjGLDl1DDJN0yZpqiRfSR8ZhlHXeb2k9/Km//Zs9gAAAAAAAAAAAAAAAKjq/LydQCVzt+xXeY2QdMAwjBWSTklqJqmn7IVVL/9lz38lXSrpKknxhmEsk70w6DJJwZKmmKb5fblkDwAAAAAAAAAAAAAAgCqLjkBuyLu+q4+kSZIOSBog6e+SIiV9JKmHaZrb/7LHJukaSfdJ2i9piOyFQeskjTRNc3L5ZA8AAAAAAAAAAAAAAICqzDBN09s5AAAAAAAAAAAAAAAAACgjOgIBAAAAAAAAAAAAAAAAVQCFQAAAAAAAAAAAAAAAAEAVQCEQAAAAAAAAAAAAAAAAUAVQCAQAAAAAAAAAAAAAAABUAX7eTqA8GYaxT1KYpP1eTgUAAAAAAAAAAAAAAAAoTHNJp03TbOHuxmpVCCQpLCgoqE779u3reDsRAAAAAAAAAAAAAAAA4K9iY2OVnp5eqr3VrRBof/v27ets3LjR23kAAAAAAAAAAAAAAAAA5+nevbs2bdq0vzR7fSzOBQAAAAAAAAAAAAAAAIAXUAgEAAAAAAAAAAAAAAAAVAEUAgEAAAAAAAAAAAAAAABVAIVAAAAAAAAAAAAAAAAAQBVAIRAAAAAAAAAAAAAAAABQBVAIBAAAAAAAAAAAAAAAAFQBFAIBAAAAAAAAAAAAAAAAVQCFQAAAAAAAAAAAAAAAAEAVQCEQAAAAAAAAAAAAAAAAUAX4eTuByiAjI0OnT5/WmTNnlJ2dLdM0vZ0SAFjKMAz5+/srNDRUYWFhCgwM9HZKAAAAAAAAAAAAAAA3UQhUgtTUVCUmJlL8A6BKM01TWVlZOnHihE6ePKnGjRsrJCTE22kBAAAAAAAAAAAAANxAIVAxMjIy8ouAwsLCVLt2bQUGBsrHhxvVAFQtNptNGRkZSk5O1unTp5WYmKgWLVqoRo0a3k4NAAAAAAAAAAAAAOAiCoGKcfr06fwioIYNG8owDG+nBAAe4ePjo5o1ayooKEiS/e+/lJQURUZGejkzAAAAAAAAAAAAAICraG1TjDNnzkiSateuTREQgGrBMAzVrl1bkuPvQAAAAAAAAAAAAABA5UAhUDGys7MlSYGBgV7OBADKz7m/8879HQgAAAAAAAAAAAAAqBwoBCqGaZqS7FfmAEB1ca4D2rm/AwEAAAAAAAAAAAAAlQMVLgCAArgKEQAAAAAAAAAAAAAqJwqBAAAAAAAAAAAAAAAAgCqAQiDABevXr9d//vMfHTp0yNupVEi5ubnKyMhQbm6ut1MBAAAAAAAAAAAAAKDa8vN2AoA3vfnmm1q/fr1mz55d7LoFCxZoypQpiomJUaNGjYpcV6tWLaWkpJQql6ioKB05cqTEdQ8++GCp4k+ZMkXh4eFFvj9x4oT69++vUaNG6dlnny10zbfffqsnn3xSL7zwgkaOHJn//JNPPtGtt96qmTNnauzYsaXKDwAAAAAAAAAAAAAAlA2FQKjWfv31V82bN6/EQiBXjR8/Xunp6aXaGxYW5tK6N954o1TxH3vssWILgbKzs7V9+3b16NGjyDXJycnavn27Tp06VaocAAAAAAAAAAAAAACA51AIhGrNNM3874ZhlDne1KlTJdmLasaPH6+uXbvq3nvvLXTtm2++qa1bt+rdd9+Vj4/rt/Sdy9lVY8aM0ccff+zWGSX5+eeflZqamj9fs2aNZbEBAAAAAAAAAAAAAEDpUAiEai0pKUmSdPz4cUVGRloW19/fXzNnztS+ffuKLASaO3eu1q9frxkzZlh2bmFsNpskyc/Pun/dZ86cqZkzZ1oWDwAAAAAAAAAAAAAAlJ11LUKASiYnJ0e///67JGn58uWWxw8JCVFKSkqR71NSUhQaGmr5uX91rhDI39/fpfWffvqpQkJCCv26++67Jdk7H23dujX/69lnn/VY/gAAAAAAAAAAAAAAwDV0BEK1NWfOHJ05c0aGYeiNN97QNddcU+Ke1157TZ9//rkk6cILL9Ttt99e5NqQkBCdOnWqyPenTp1SWFiY23m7Kzs7W5IUEBDg0vrGjRurV69ehb7bt2+f1q9fr8aNGysmJib/+YYNG8qeKAAAAAAAAAAAAAAAKBMKgVAtpaWl6amnnlJ0dLTGjx+vhx9+WP/97391zz33FLvvu+++yx+fOnWqQCFQYmKi3n///fx5RkaGUlJSNHny5EJjHT9+XKGhoQXe33333apfv37pfqgiZGdnyzAMBQYGurS+f//+mjVrVqHvZs2apfXr11uYHQAAAAAAAAAAAAAAsAqFQKh2cnNzNWbMGO3du1c//PCDhgwZop9++kkPPvigmjVrphEjRhS5d9myZRowYECh7xITEzVlypTznhf27Jz09PQC70eNGmV5IdDZs2cVFBQkwzAsi3nXXXfpvvvuy59nZWVZFhsAAAAAAAAAAAAAAJQOhUCoVmw2m26++WbNnTtXkydP1rBhwyTZrwkbPHiwRo0apVdffVX/93//53bhTO/evWWapifSLpPk5GTLryDr2bOnWrVqlT+Pi4vTr7/+aukZAAAAAAAAAAAAAADAPRQCodqIjY3VXXfdpRUrVujee+/V008/nf8uKChIS5Ys0c0336wHHnhAX375pV599VX16tXLixnbTZ48udiuQq5yLmx65plnNHHixELXzZ07V7/88kuh71JTUyVJt99+u2666ab857NmzaIQCAAAAAAAAAAAAAAAL6MQCNXCtm3b1KNHD2VnZ2vSpEmaPHnyeWuCgoI0Z84cvfXWW5o2bZrq1q3rUmyrCnWcORfq9OjRQ3fddVeJe+bPn6/Dhw+7tLZ79+7nPQsICFD//v1dyi8qKsqldQAAAAAAAAAAAAAAoPxQCIRqISYmRu+8845at26tfv36FbnOMAzdf//9uu++++Tj4+NS7N69e+uBBx4ocd2MGTPk6+ur2267rcS1zp2IRo4cqZEjR5a4Z+fOnTp8+LDeeeedEtcWpk6dOkV2AgIAAAAAAAAAAAAAABUfhUCoNsaOHevy2r8WAV111VVq3bq12rdvf97aoUOHaujQoSXG/PzzzxUYGKhp06a5nEdlMXbsWLd+vwAAAAAAAAAAAAAAwHqutTwBqqh9+/bpmWee0cCBA9WoUSPVrFlT/v7+qlWrljp16qSbb75Z8+bNU8eOHXXTTTdVmyuxJk+eLMMw3P6aNWuWt1MHAAAAAAAAAAAAAKDaoiMQqiXTNDV58mRNnTpVOTk5uuCCCzR06FA1aNBA/v7+On36tOLj4/X9999r9uzZ6tixo7788kt16NCh2LhZWVl67LHHCn135swZpaWl6cEHHyz0/WuvvebSdWQ//vijatWqpR49epS4trT69eunxx9/3OX127dv1/fff++xfAAAAAAAAAAAAAAAQMkoBEK19Pzzz+vf//63LrzwQn344YeKiYkpdF1GRoamT5+uCRMmaODAgdqyZYsiIyOLjJuVlaU33nij2LOLev/KK6+4VAg0aNAgXXTRRVq5cmWJa0vr8ssv1+WXX+7y+tmzZ1MIBAAAAAAAAAAAAACAl1EIhGonJydHL730ksLDw7V48WLVrl27yLWBgYF65JFHlJGRoYkTJ+rDDz/UhAkTSjzjyiuv1DfffONSPiNHjtQPP/zgavrl4tdff9Wvv/7q8vrNmzd7MBsAAAAAAAAAAAAAAOAKCoFQ7SQlJen06dO66KKLii0CcnbJJZdIkvbs2ePJ1Mrk2WefVVJSkiWxfv75Z02ZMsWSWAAAAAAAAAAAAAAAoHxQCIRqJyIiQuHh4dq2bZuSk5NdKgZavny5JKl169aeTq/U+vXrZ3nMZcuWacCAAZbHBQAAAAAAAAAAAAAA1vPxdgJAefP19dXjjz+ulJQUDRkyRNu3by9ybVZWlqZNm6YpU6YoKipKt912WzlmCgAAAAAAAAAAAAAA4Do6AqFamjBhgjIyMjR16lR16tRJXbt2Vbdu3VS/fn35+/vr9OnT2rNnj3799VedPHlS7du315w5cxQREeFS/B07dmjChAkurd25c6fb+e/du1f33XefW3suv/xyjRo1yq09//nPf/TNN9+4tWfatGlurQcAAAAAAAAAAAAAANagEAjVkmEYmjJlisaOHauPP/5Yv/zyi3744QedPHlSOTk5Cg4OVpMmTTRs2DBdeeWVuuqqq+Tr6+ty/Li4OL344osey//w4cOaPn26W3sCAwPdLgSaN2+eW+slCoEAAAAAAAAAAAAAAPAWwzRNb+dQbgzD2NitW7duGzdudGl9bGysJKl9+/aeTAsAKhz+/gMAAAAAAAAAAAAA7+jevbs2bdq0yTTN7u7u9fFEQgAAAAAAAAAAAAAAAADKF4VAAAAAAAAAAAAAAAAAQBVAIRAAAAAAAAAAAAAAAABQBVAIBAAAAAAAAAAAAAAAAFQBft5OAAAAAAAAAAAAAAAAwFUZ2bmavixehqT7BkYrwI8eKMA5FAIBAAAAAAAAAAAAAIBKY86Gg3rr53hJUmaOTU8Mb+/ljICKg7I4AAAAAAAAAAAAAABQaWxKOJU/nrl6vxKT07yXDFDBUAgEAAAAAAAAAAAAAAAqjbhjZ/LHWTk2vbJ4lxezASoWCoEAAAAAAAAAAAAAAEClYLOZij+WWuDZN3/8qa2JKV7KCKhYKAQCAAAAAAAAAAAAAACVwqFT6crItp33/PkFsTJN0wsZARULhUAAAAAAAAAAAAAAAKBS2H3UcS1Ys7o15etjSJLW7D2hX3Yd91ZaQIVBIRAAAAAAAAAAAAAAAKgU4pyuBevfJkLXX9gkfz51Yaxycs/vFgRUJxQCAQAAAAAAAAAAAACASiHuqKMQKDoyRA9e3kbBAb6SpN1HUzV3Y6K3Ujtf2kkp/kcp66y3M0E1QiEQKqwFCxbovvvu065du7ydSqnMnDlT48aN04kTJ7yWw6RJkzRp0iSvne9pv//+uyZOnKjff//dI/E9/c+wIvwZAQAAAAAAAAAAACqT+GOOq8FaR4YqIrSG7urfKv/Za0t3Ky0rxxupFZRxWppxqTR7tPTVnd7OBtWIn7cTQNW2Y8cObdmypcR1nTt3VocOHQo8W79+vaZPn65Ro0apbdu2Re598sknlZmZWar8goKC9Mwzz5Rqb0mWL1+ujz76SBMnTlTdunVLHee1117T/PnzS1zXokULzZw5s8Czjz76SJI0ZcqUUp9/5MgRvfDCC6XeL0kTJ05UvXr1Cn2Xlpam9957Tx06dNDgwYMLXbNjxw4tWbJEQ4cOVbt27fKfb968Wc8995xat26trl27linHwlj1z9Bb8QEAAAAAAAAAAICqxGYzC1wNFh0VIkkad3ELzV57QMfOZOrYmUzN+HWfHrg82ltp2q2aJiXvt493fi+d3CfVaeHNjFBNUAgEj/rqq6/01FNPlbhu+vTp5xUCueqNN97Q2bOla6UWHh5ebCHQzz//rDfffNOlWLfffruuuOKKUuVRnN27d2v58uXq1KmTAgICCl2zefNmJSUlWX62JCUlJemNN94oU4z77ruvyEKg06dP66GHHtKYMWOKLARav369HnroIdWrV69AIZAr3n77bR06dKjEdU2bNtWdd7pfievp+AAAAAAAAAAAAADs/kxJV1pWriSpdk1/1Q22f35aM8BPjwxuo8fnbZUkvfvrHt3Qq4kiQwO9k2jKIWnN9ILPts2TLnnUO/mgWqEQCB514403qkePHkW+f+utt7RgwQI1b9681GekpqaWvKiUEhIS9O2336p27dqqWbNmsWs9UQTkbP78+UX+nurXr++xc2NiYmSaZqHv9u3bp5YtW8rX11eHDx9WRESEx/IorQ8++EAbN24scd3w4cNLVajj6fgAAAAAAAAAAAAA7Ap2AwqVYRj586u7N9EHK/dp99FUpWXlatqPcXr+7528kab087NSTkbBZ9u+ohAI5YJCIHhUy5Yt1bJlyyLfP/HEE6pRo4b69+9f5rP+/PNP9e3bVzfccIOmTp1a6JpHH31Uc+fO1fr16xUZGely7Ndee01jx44tc45VzdNPPy1Jys3N1dSpU/Xaa6959LzFixcX6Hy0fv36EvesXr1aNputyPfbt29Xjx49FBUVVaqcPB0fAAAAAAAAAAAAgF38UadCoMiQAu98fQw9May9bp31myTpi98O6raLmqt1ZGi55qjDW6TNnznmhq9k5krHtkvHYqXI9uWbD6odCoFQ7tLS0pScnKw//vhDf/zxh66//noFBweXOW7NmjV14MAB7dmzp8g18fHxOnDggCXnVXdPP/20Zs+erZEjRyo7O1vTpk1TdHS0xo8fX6p4aWlpSkxMLPRdcnKyJGn27NmaPXu2W3GLuk7tnO3bt0uSunbt6lbc8ooPAAAAAAAAAAAAwC7u2Jn88V8LgSRpQNsI9W1VV6v3nFCuzdQLC3fp/TFF32BjOdOUlkyUlHfjSpuhkl+gtOMb+3zbPGngxPLLB9UShUDwmLi4OD344INKTk4u8JWVlZW/xsfHR0899ZROnz5d4LlkLwxxR1hYmAzD0KlTp4pck5ycLF9fXwqByiAxMVH33HOPvvvuO1166aX67LPPZJqmRo0apXvuuUfr1q3Tyy+/7PY1YXPmzNGcOXOKXTN16lSNHDkyf/7tt99q4sSy/Ydy2bJlkqR+/fqVKY634gMAAAAAAAAAAADVxe6jBa8G+yvDMPSv4e018q2VkqQfY49q3d4T6tWybvkkGP+jtG95XjK+0qB/S0m7CxYCXfqk5HSlGWA1CoHgMa1atdLBgwcl2a8Ia9y4sRo3bqwmTZros88+05IlS/TPf/5THTp00MiRI/XDDz+U6TwfHx+FhITkd48pTHJyssLDw8t0TnW1c+dOvfvuu3r33XeVnZ2tJ598UpMnT5afn/2vkSVLluiZZ57R1KlT9dVXX+muu+7S2LFj1bFjR5fix8TEaMSIEYW+27p1qxYsWKDGjRsrJiYm//mGDRvK9DNlZmbq66+/VosWLXTBBReUKZY34gMAAAAAAAAAAADVhWmaij/mXAh0fkcgSYppFK6/d22kr38/JEl6fkGsvr7nIvn4eLj4JjdHWvKUY97tFimirVSrmRQQKmWdkU7ulf78XWrUzbO5oFqjEAge4+Pjoy1btpz3/M0339SSJUvUu3dvPfPMM5KkO++8U5dffnmBdYsWLdLixYvdOjM8PLzEjkBhYWFuxZSkhIQE/fHHH+c99/HxUefOnd2OV1msWrVKH3zwgVatWqXdu3fLMAyNHDlSU6dOPa/Ax9fXV5MnT9Y//vEPTZkyRW+88YZeeeUVNWnSRD169NCDDz6oSy65pMizunfvrhdeeKHQd7NmzdKCBQss/dkk6eOPP1ZKSooee+wxGR6ouvV0fAAAAAAAAAAAAKC6OHI6Q6mZOZKk8CB/RYTUKHLtI4Pb6Ieth5WVY9PmxBR9v/Ww/taloWcT/ONT6XisfRwQIg14wj72D5Taj5Q2f2afb5tHIRA8ikIglJucnBxNmDBBr776qjp27Kjvv/9e/v7+kqS//e1v560/depUiYVAK1eu1MUXX3ze85KKLpzfr1mzRr179y52/aRJkzRp0qTznteoUUMZGRkyTVMnTpwo8C4zM7PYmO4aM2aMgoKCCn2XnJysevXqWXqeZO/Ss3r1aoWFhWnixIm6+eab1aZNm2L3REdHa/bs2Xr11Vc1d+5c/fTTTzp9+rQuvPDCMucTGxurX375JX++c+fOUsdKT0/XlClTVLt2bd11111lzq284wMAAAAAAAAAAADVSZzztWCRIcV+Jty4dk3delFzvbt8ryTppUU7NaRjlGr4+XomucxUadlzjvlFD0qhUY55zNWOQqDtX0uDnpF8fDyTC6o9CoFQLrZs2aJ7771XK1euVO/evfX111+rbt2y38PYpEkTPf7442WK0ahRoxLX3HvvvRowYMB5z3197f+hSElJUURERJnyKEqTJk3UpUsXpaSkKCUlpdA17du3V+vWrS0/Ozw8vNTFNlFRUbr33nt17733WpbP888/r+eff96SWI8++qgOHTqkN954w5I/i+UdHwAAAAAAAAAAAKhOdh89kz8u6lowZ/cMaK0vfjuoU2nZSkxO1ydrDmjcxS09k9ya/0ipR+3j0AZSn798RtqyvxRUR0o/KZ0+JB1cKzXr65lcUO1RCASP2rx5s958803NmjVLpmlq/PjxmjZtmgICAiyJ36xZsyKvk7JSjx49dPXVVxf5PigoSC+//HKBZ1988YU2bNhQ5rOffPJJPfnkk2WOUxWMHz9effs6/oO4YsUKvffee27H+eKLL/Tf//5X/fr10z333GNliuUSHwAAAAAAAAAAAKhu4o85OgK1jgwtcX14kL/+b2C0nvl+hyTprZ/jdU33Jgqv6W9tYmeOSKvecMwHTpQCahZc4+svdRwlbfjQPt82j0IgeAyFQBZoPuEHb6dgmf0vjLAs1k033aRPP/1UktSlSxdNnz5dF110kWXxK5IaNWro0UcfLfBs27ZtlhQCleTAgQNq27atbr75Zs2YMcOyuIsWLdKiRYssiydJI0aM0KBBgwp9N2fOHP3444+FvktLS5Mk9e3bVzfddFP+85ycHLcLgRYvXqxbbrlFkZGR+uKLL+TnZ+1fg56ODwAAAAAAAAAAAFRHcU6FQG1c6AgkSTf3bqaPVu9Xwsk0paRna/ov8frX8PbWJrbsOSnb/nmmIjtKXW4ofF3MaEch0PZvpKEvSr58lgjr8acKHvPMM8/o9OnTuvPOOzVixIhi72gszOTJkzV58uRC3y1YsEALFiywIEuHK664QkOGDLE0ZnkwTVOZmZnKzs4+793+/ftLHXft2rV64403Sl7ohnr16p1XCFSjRg1ddtllLu1v0KBBmc6fM2eOxowZo+DgYC1cuFANGzYsU7zyjg8AAAAAAAAAAABUR6ZpKs75ajAXOgJJUoCfjx4b2lb3/e93SdKsVft1c+9malKnZgk7XXR0h/T7bMd88DOSj2/ha5v2tV8bduawlJYk7VsutXbtc1LAHRQCwWNatGih+fPn58+//vprLV++3O0499xzj9q0aVPg2fr16zV9+vQy5+isfv36FboQ6Kmnniq02CclJUWStHHjRk2YMKHQvb1799aoUaPcOq+4Qixn9evXV2BgYKmLjmrXrl1kJyCrZGVlafLkyXrhhRdUt25dLV68WN26das08QEAAAAAAAAAAIDq7PiZTJ3OyJEkhdbwU1RYDZf3jujUQO832ac/Dp5SVq5NryzZpTeu72pNYkuflkybfdzqsuILe3x8pI5XSWvzPufeNo9CIHgEhUAWsPI6raps+fLlpeowM3LkyPMKgQorUklKSlJERIRGjx6tuXPnFhpr1KhR+vbbb3XmzBmFhLjWLk6SkpOTlZiYmD+32Wyy2WzKzMxURkaGUlNTlZycrIiICPXq1cv1H84NL7/8sjIzM4t8v23bNm3btq3Qd3fddZfbhUDesGPHDu3YsUOXXHKJIiMjLYm5cOFCPfroo9qxY4d69OihefPmqWnTppbELo/4AAAAAAAAAAAAQHW3+6jjWrDWUSFu3UZjGIaeHNFe17yzRpL07R9/6vZ+LdS5ca2yJbVnmRS/9Nwp0qB/l7wnZrSjECj2O2nk65Kf60VNgCt8vJ0Aqp/Y2FiZplni19SpU72dar6HH35YTZo0yf9q1qyZWrRooXbt2umCCy5Qv379dMUVV1jepchZRkZGob+np556SpIUHByslJSUQte88847HsvLSl9++aWuueYabdmyxZJ4M2bM0PDhw7V79249+uijWrlypaVFOp6ODwAAAAAAAAAAAECKO+a4FqyNi9eCObuweR0N7hCVP39+gf0z61Kz5UpLnnLMu/5Dqh9T8r5G3aTaze3jzNNS3NJilwOlQUcgoBg9e/bU66+/nj83DEM+Pj753/39/RUUFKTQ0FDVq1dPzZs3L9f8YmNj9dprrykwMFBnz57V/fffr1mzZpVrDt40duxYjR07tsj3d9xxh5KSkjRixAh17tzZ8vM9HR8AAAAAAAAAAACAFHfM0REoOsr1m1+cPT6snX7aeUy5NlNr957UzzuP6bL2USVvLMyWL6SjW+1j/5rSpU+6ts8w7F2BVrxqn2+bJ7UfWbocgCJQCAQUo0OHDurQoYO30yjUpk2bdMUVVyg3N1dLlizR66+/ro8++khBQUF688035e/v7+0UK4QnnniiUscHAAAAAAAAAAAAqrt456vBIktXCNQqIkQ39myqT9YekCRNXbhT/dtEyM/XzYuUstKkn591zPvcJ4U1dH1/zNWOQqDdi6Sss1JAsHs5AMXgajCgkklPT9eUKVPUt29fpaen64cfftDFF1+szz//XDfeeKPeeecd9e3bVxs2bPB2qgAAAAAAAAAAAABQJqZparfT1WDRUe5fDXbO/ZdFKzjAV5IUfyxVczYmuh9k7X+l04fs4+BI6aL73dsf1UGKaG8fZ6dJuxa6nwNQDAqBgEogKytLq1ev1j//+U81adJEkydP1sCBA/XHH39o4MCBkqSAgAB9+umnmjFjhuLj49WzZ08NGzZMn332mY4dO+blnwAAAAAAAAAAAAAA3JeUmqVTadmSpOAAXzUMDyx1rIjQGrq7f6v8+WtLd+tsZo7rAVKPSyunOeaXPiHVKEVhUqfRjvG2ee7vB4rB1WAod6+99prq1KlT4rq1a9eWQzYVn2maGjJkiH755RcZhqHLLrtMkyZNUr9+/QpdP27cOP3973/Xyy+/rBkzZmjRokWSpP/+978aP358eaZeam+//ba+//57t/Y888wzCg0tffUvAAAAAAAAAAAAgIonzqkbUOuoUBmGUaZ44y5uqdnrDujo6UwdP5OpGSv26sHL27i2efkLUlZePvXaSl1vKV0SHa9yXC8Wt1RKT5aCapcuFvAXFAKh3M2YMcPbKVQqhmHo008/1cKFCzVixAjVr1+/xD1169bVCy+8oGeeeUa//PKLdu7cqbvvvrscsrXGV1995faeCRMmUAgEAAAAAAAAAAAAVDHxx1Lzx9GRIWWOFxTgq0cGtdVj87ZIkt77da9u7NVUkaEldBo6vlvaMNMxH/yM5FvKkou6raSGXaU/f5ds2VLs91K3m0sXC/gLwzRNb+dQbgzD2NitW7duGzdudGl9bGysJKl9+/aeTAsWycnJ0dq1a1WvXj21a9eu0DWxsbE6ceKE+vbtKx8fbsazwvHjxyVJERERXs4EVuLvPwAAAAAAAAAAAFQEE7/ZqtlrEyRJTwxrp7ucrvYqrVybqRFvrtDOI/buPjf0bKqpV3UqftNnN0i7FtjHzS+WxnwnlaU70er/SEuetI9bXird8k3pY6HK6d69uzZt2rTJNM3u7u6lEgJVhp+fn/r161dkEZBkL2ro168fRUAWioiIoAgIAAAAAAAAAAAAgEfEHXXqCBRV9o5AkuTrY2jCMMfnyl/8lqC4o2eK3rB/paMISJIGP1u2IiBJ6vh3SXkx9i2XUo+VLR6Qh2oIAAAAAAAAAAAAAABQIRW8GizUsrj920SoX+t6kiSbKb2wcGfhC202aclEx7zz9VLDC8qeQHgjqVlf+9i0STu+LXtMQBQCAQAAAAAAAAAAAACACuhEaqZOnM2SJAX5+6pRrSDLYhuGvSvQucY+P+08pjV7Tpy/cPtX0p+/28e+NaSBE89fU1oxVznGW+daFxfVGoVAAAAAAAAAAAAAAACgwnHuBtQ6MkQ+PmW8jusvYhqF6+8XNMqfT10YK5vNdCzIzpB+nOKY97lHqtXEugQ6jJIMX/v44Frp1EHrYqPaohAIAAAAAAAAAAAAAABUOLsLXAsW4pEzHhnSVgF+9tKJLYkp+m7Ln46X69+VUhLs45p1pX4PWXt4cD2p5QDHfPtX1sZHtUQhEAAAAAAAAAAAAAAAqHDij57JH7eO8kwhUKNaQbrtohb585cX71JmTq6UdlL69VXHwv4TpMBw6xOIGe0Yb5tnfXxUOxQCAQAAAAAAAAAAAACACifOqSNQm8hQj51zz6WtVLumvyQpMTldH68+IC1/ScpMsS+o00rqcatnDm8/UvINsI8Pb5aS4j1zDqoNCoEAAAAAAAAAAAAAAECF41wIFO2hjkCSFBbor/svi86fv/XTLp1a/z/HgkFTJF9/zxweGC5FD3bM6QqEMqIQCAAAAAAAAAAAAAAAVCin0rJ0/EymJKmGn48a167p0fP+0auZmte1n3E606b/ZI20v2jaR2o30qNnF7webK5kmp49D1UahUAAAAAAAAAAAAAAAKBCce4G1CoiRL4+hkfPC/Dz0WND2+XPP84drIO2CGnws5Lh2bPVZqjkH2wfJ+2Wjm7z7Hmo0igEAgAAAAAAAAAAAAAAFUrcUUchUBsPXgvmbFjHKHWtcViSlCV/vRz8iNS4h+cPDqgptRvumHM9GMqAQiAAAAAAAAAAAAAAAFChxB07kz+OjgotlzON2Pl60nw3fz4/uam2JJ4ql7MLXg82j+vBUGoUAgEAAAAAAAAAAAAAgAol3ulqsNaR5dARKCdL+nGyevjs1hCf9fmPn/shVmZ5FOW0GigFhtvHpxKkxA2ePxNVEoVAqJBmzpypcePG6cSJEx6Jn5qaqqSkJNlsNo/EL0x2draSkpKUlpZmeexdu3Zp3Lhxmj9/vuWxvS0pKUkpKSkeiz9hwgRNmDCh0sYHAAAAAAAAAAAAqqLdR506ApVHIdCGD6TkfZKkx4MXyM/HkCSt23dSP8Ue8/z5fjWk9n9zzLkeDKVEIRAqpOXLl+uDDz7QmTNnSl5cCvfdd58iIiKUkJDgkfiFWbVqlSIiIvTSSy9ZHvvw4cP64IMPtGnTplLH+PHHH2UYhttfF1xwgdtnHTlyRPHx8S5VzkZEROjKK68sxU/kms8//1yff/55pY0PAAAAAAAAAAAAVDUp6dk6ejpTkhTg66OmdWp69sD0ZGn5i/nTlgPH6sZeTfPnUxfGKie3HJpMOF8Ptv0ryZbr+TNR5fh5OwFUXTabTffcc49La0eOHKmRI0e6HHvu3LmaOHGiy+s//vhj9ezZ0+X1hcnNzVXHjh1dXv/3v/9dU6dOdXl9UlKSHnzwQZfXX3HFFbruuutcXu+qPn36uPW7atSokdtn3HfffZo3b57S09MVGBjo9n5nWVlZ+ve//+3S2v79+2vQoEEVKj4AAAAAAAAAAACAgpyvBWsZESw/Xw/3OFnxqr0YSJJqNZMuHKcHMqSvNh1SamaO9hw/qy82HNQ/ejXzbB4tLpGCI6Wzx6TUo9KBVfZngBsoBILHmKapWbNmFbvGZrMpOztbHTp0cCt2YGCg6tWrV+DZsWPHFBcXp7Zt2573zt/f3634RflrXMne6adWrVrnFQmFhoa6FTs9PV2LFi0q8Mxmsyk5OVk1atRQSEjBdndt27Z1K76rhg8f7laRlbdlZWXpueeec2lteHh4qQqBPBkfAAAAAAAAAAAAQEHxx5yuBYty73NXtyUfkNa965hfPlnyq6G6IdL4Aa308uJdkqTXl8bpygsaKaSGB8ssfHyljqOk9e/Z51vnUggEt1EIBI/x9fVVRkZGsWtee+01PfLII2rQoIFbsQvrIDRz5kzddtttmjRpkm644Qa38y2Jr6+vVq5cWeCZaZry8fFRz549tXjx4jLFb9KkiZKSkgo8S0xMVJMmTXTTTTfp/fffL1N8Vy1ZskSpqaklL8xzxRVX6KKLLvJgRsULCQlRenp6sWvefvttPfzww4qKiqpw8QEAAAAAAAAAAAAUtPuo4/PK6MiQYlZa4Kd/S7lZ9nGjHlLHv+e/uu2iFvpkzQEdOZ2hpNRMzfh1rx4a1Maz+cRc7SgEip0vDX9F8gvw7JmoUigEgldt3rxZktS1a9cyxzpx4oQke2eg8uKNMz1txYoVWrFihcvr69ev73Yh0KlTpyRJycnJbheBFaak68W2bt0qqfR/zjwdHwAAAAAAAAAAAIBD3LFyKgQ6tFHaNtcxH/KcZBj506AAXz08uI0em7tFkvTer3v1j15NFRlW/OeHZdL4Qim8iZRy0H5d2d5lUpshnjsPVQ6FQPAa0zS1bNkyRUVFqXXr1mWO9/vvv0uyX9X1wAMP5D9fvHixsrOzC6xNTEws83nOZ27btk0pKSkKDw+XJO3YsUN79+4tsPZcsYg7zuWdlZVVxkxd98wzz3j8arDt27dLktavX68rr7zSo2dJ0i+//KJatWopJiamUsYHAAAAAAAAAAAAqpP4o+VwNZhpSkuecszbXyE17X3estHdGuvDlfu088gZpWfn6vUfd2vqVZ09k5Mk+fjYuxKtftM+3zaPQiC4hUIgeM3KlSt18OBB3X333WWOlZaWpoULF0qS5s+fryNHjqh+/fqSpOuuu04pKSllPqMwc+faq0NzcnI0c+ZMPfjgg5Kk9957T2+88UaZ4x8/flxS1eo4tHbtWh05ckSS/To3TxcCrVmzRvv27dOYMWNkOFXvVpb4AAAAAAAAAAAAQHVyJiNbf6ZkSJL8fQ01q1vTMwftWiAdWGUf+/hJl08pdJmvj6EnhrfXmA/XS5K++O2gbr2ohdp4qkBJkjpd7SgE2vmDlJ0u+Qd57jxUKT7eTgDV12uvvSZJGjduXJljvffee0pOTtb48eOVmZmpCRMm5L/74osv9N133xX4uuyyy8p85qFDhzR79mwNHDhQbdu21fPPP59fuHPnnXeed+bzzz/v9hl//PGHJGnDhg0yTbPMObviqaeekmEYbn2502Hp5Zdflr+/v0aMGKH58+e7dQ1ZafznP/+RZP9nUhnjAwAAAAAAAAAAANVJvNO1YC3qBcvf1wNlDbnZ0tJJjnmP26W6rYpc3r9NhC6OridJspnSCwt3Wp+Ts/qdpbp5t+pkpUq7F3v2PFQpdASCV6xdu1bffPONBg0apO7duxe57ueff1ZkZGT+vH///goNLVhZmZiYqMmTJ6tbt26aPn26UlNT9dFHH2no0KG6/vrrNWTI+W3SznXyKYv7779fGRkZeuWVV3TixAkNHjxYY8eO1XfffacOHTqoQ4cOBdaHhLh/d+WiRYskSSdOnNDKlSt18cUXF7t+/fr1+YUpknTppZeqY8eOLp3VvHlzPf744+c9T0lJ0TvvvKOYmBiNGDGi0L1hYWEunbFw4UJ99dVXuv/++zVx4kS1b99eY8aM0W+//aa6deu6FMMdmzdv1meffaZLLrlEffv2rXTxAQAAAAAAAAAAgOomzqkQKDrSQ113Ns6STsTZxzXCpP7nf076V08Ma6+V8StkmtLPO49p9Z4k9W1VzzP5GYYUc7W0/AX7fNs8qeMoz5yFKodCIJS71NRUjRkzRr6+vnr11VeLXXv77bcXmG/dulUxMTH584yMDF1zzTXKzs7Wxx9/LMMw9Pbbb2vz5s267bbbFBERYUn3n7+aNm2avvrqK02aNEldu3aVJE2ZMkVPP/207rnnHr399ttlvibq2LFj+uGHH9SxY0ft2LFDb7/9domFQAsXLsy/Ik2S3n77bZcLgVq3bq0XXnjhvOf79+/XO++8o+7duxf63lUHDhzQLbfcorZt2+q5555TSEiIvvzySw0ZMkR/+9vftGjRovOKvMoiMzNTt912mwzD0LRp0yyLW17xAQAAAAAAAAAAgOrIuSNQ60j3my2UKOO09IvT554XPywFl9y0oEPDMF3VtbHmbbLflvL8gljNv7effHzK9rlwkWKuchQC7V5szzvQtQYNqN64GgzlyjRNjRs3Trt379bEiRPVqVOnYtfPnj1bS5cuzf9q0aJF/ruzZ89q1KhRWrt2rd555538gpfg4GB9//33atSokUaOHKkPP/zQ0p9hxowZevjhhzVo0CA9/fTT+c8nTpyou+++W++++66uvfZanT59ukznvPTSS8rKytKkSZM0bNgwffHFF9qyZUuxe/7v//5PcXFx+V833nhjmXKwyoEDB3TZZZcpIyNDc+bMye+ONHDgQH3wwQdat26d+vfvr71791p25kMPPaRNmzbpscceyy/WspKn4wMAAAAAAAAAAADVUdzRM/njNlEe6Ai0apqUlmQfhzeRet3t8tZHh7RRDT97mcW2Q6c1f/Of1ud3TkRbKSrv8/TcTGnXAs+dhSqFjkBWmBzu7QysMznFo+HvvfdeffHFFxo6dGiBIpqiXHTRRWrevPl5z3///Xfdcsst2rZtm5577jndfPPNBd43adJEv/76q4YNG6bbb79dy5Yt0yeffOJSjlu3btX48eN17bXX6v77789/fubMGT3++ON6++231aNHD82dO1c+Po5aunPdiMLCwvTSSy9p1apVWrdunZo0aeLSuc7i4uI0ffp0de3aVaNHj1bbtm21ePFi3XHHHVq9erV8fX0L3VenTh21bt36vOe5ubm6/fbbderUKX366acKDg6WJA0YMEDLly93KaePPvpIH330UYnrVqxYoX79+uXP58+fr9tvv11paWlauHDhecVft9xyi2rWrKlbbrlFnTt31scff6yrrrrKpZyKMmnSJL399tvq37+/nn322TLF8kZ8AAAAAAAAAAAAoLoqcDVYlMUdgVISpTXTHfPLnpb8g1ze3iA8SLf3a6H//rJHkvTy4l0aGlNfgf6Ff35bZp1GS0e32sdb50pdrvfMOahSKARCucjKytIdd9yhjz/+WP369dOcOXMKFNG4Izc3V/fff7927typt956S/fdd1+h6xo0aKB169bpySef1C233OJy/HfeeUerVq3Sli1bChQC/e9//9Pbb7+tIUOG6Msvv1RYWOFt11588UVddNFF2r17d6mKgHJycnT77bcrOztb77zzjnx8fNS5c2c98cQTevbZZ/Wvf/1LL774olsxN23alF/Es3jx4vxCm6uvvloXXHCB2zkWp1GjRvnjuLg43XzzzQoJCdHXX39doEDI2dVXX60OHTrohRde0ODBg0t9ts1m04QJE/Tyyy+ra9eu+uqrr4osmqqI8QEAAAAAAAAAAIDq7GxmjhKT0yVJvj6GmtcNtvaAn5+VcjLs4wZdpJir3Q5x94BW+vy3gzp5NkuHTqXr4zX7declrazN85yOV0k/TraP9y6Tzp5w6RozVG8UAsHj4uLiNGbMGK1Zs0YDBw7Ut99+m381VGn4+vpq4cKF2rt3rzp37lzs2ho1auiVV15xK/6oUaP02Wef6YYbbijw/K677lLnzp3Vu3dvGUbx9zz+7W9/c+tMZw8//LBWrFih5557Tj179sx/PmnSJK1Zs0YvvfSSmjZtqnvvvdflmB06dFCPHj106tQpXXTRRfnPiyqiskp0dLRWrlyphg0bqm7d4v+D1KFDB3388celPuvIkSMaN26cfvjhB/Xo0UOLFy9WnTp1Sh2vvOMDAAAAAAAAAAAA1d2e445uQM3r1lSAX+maSxTq8GZp8+eO+eBnpVI0rwgL9Nf9A1tr8nc7JEn/+Tle1/Zoolo1A6zK1KF2M6lxTylxvWTLkWLnSz1utf4cVCkUAlnBw9dpVVYpKSmaNm2aXnzxRaWnp+vhhx/WSy+9ZEkHlZCQkAJFQF9++aXS09M1ZsyYMsceNGiQTp48Wei7Pn365I83b96sNWvWaPjw4WratGmZzzVNU//85z/11ltv6eqrr9a//vWvAu/9/Pw0d+5c9e7dW/fdd5+OHz+up59+2qXOSsHBwfrtt99cyiMpKUmffPKJfv75Z+3cuVNHjhxRenq6/Pz8FBYWphYtWqhnz54aPXq0BgwYUGI856vAsrKytGPHDtWpU8eS35kkZWZm6oMPPtDEiROVnJysMWPG6O2331ZQkOst/LwZHwAAAAAAAAAAAIBd3FFHIVCbqFDrApumtOQpSWZe8GFSi0tKHe7GXs00a/V+7T+RptMZOXrr53g9NbKDNbn+VcxoeyGQJG2bRyEQSmRh+RxQ0Pjx4zV58mTVrVtX8+fP16uvvuqxa5T+/e9/65FHHvFI7KIsXbpU48eP15YtWyyJd+utt+rVV1/V4MGD86/x+qtatWrpp59+UkxMjP773//q4MGDlpx9zkcffaRmzZrp4Ycf1t69e9WrVy/dfffd+te//qWHH35YV199tcLDwzVr1ixdeumlGjx4cJFFU4X5888/1bVrVz399NOW5Xzbbbfp3nvvlWEYmjlzpmbNmmVpkY6n4wMAAAAAAAAAAACwizvmKASKjiz9LTPnif9R2rfcPjZ8pUFTyhQuwM9Hjw9tlz//eM1+JZxIK1PMInX8u2TklXbsXymdPuyZc1Bl0BEIHvPBBx+oa9euGj9+fJmuAvOEWbNmadasWeV65oABA2SaZpHvJ02apDp16uiFF15QQEDRbeMaNWqkFStWKDExUc2aNbMsv7Vr1+q2225TixYt9MUXX6h79+5Frk1LS9PkyZP18ssv67bbbtM333xjWR5/VdzvTJLeeecdNWvWTA899JAiIiIsP9/T8QEAAAAAAAAAAADYxR09kz9ubVVHoNwcaclEx7z7GCmibZnDDo2pr+7NamvjgWRl55p6afFO/efGbmWOe57QKKl5P2nfr5JMafvXUp97rD8HVQYdgeAxQUFB+uc//1nhioAqqhYtWui1114rtgjonFq1aikmJsbS87/88kvZbDa99NJLxRYBSVLNmjX10ksvqV27dpo/f77Onj1raS7uCA0N1fPPP++xIh1PxwcAAAAAAAAAAABg55GOQH/Mlo7vtI8DQqQBT1gS1jAM/Wu4oyvQ91sO64+DpyyJfZ6Y0Y7xtnmeOQNVBoVAACSV3HmnOIZhWJgJAAAAAAAAAAAAgOomPStXB5Pt12v5GFLLiOCyB81MlZY975hf9KAUEln2uHm6N6ujYTH18+fPL4gt0+euRWr/N8kn78KnQxukk/usPwNVBoVAACRJ1113nXx8fPTYY49p48aNxa5NS0vTY489pp07d+pvf/ubatasWU5ZAgAAAAAAAAAAAKiK9hxP1bkamuZ1g1XDz7fsQVe/JaUetY9DG0h97i17zL94bGg7+fnYGyes33dSP8Yes/wM1awjtbrMMd/+lfVnoMrw83YCgFXS0tL06KOPurWnXbt2GjduXJnO/fDDD/XLL7+4tWfSpEkKDbXoTkuL9O7dWx9++KHuuece9ejRQx06dFDXrl3VoEEDBQUFKTc3V8nJyYqPj9eaNWuUmpqqyy+/XB9++KHbZ23YsMHtf1Y33XSTLrjgArfPAgAAAAAAAAAAAFDxxTtdC9baimvBTh+WVr/pmA+cKAVY3+CgRb1g/aNXU3205oAk6YWFsbq0bYT8fC3uy9LpailusX287Svp4kesjY8qg0IgVBnp6el69dVX3dozZMiQMhcCff31127vefTRRytcIZAkjRkzRsOHD9cnn3yin3/+WWvXrtXRo0eVlpYmPz8/hYeHq3nz5hozZoxGjx6tSy+9tFTnbN++Xdu3b3drT48ePSgEAgAAAAAAAAAAAKqo3UfP5I+joywoBPrleSnbftWYomKkLjeUPWYR7r8sWl9tOqQzmTnac/ysPv/toG7q3czaQ9oOk/wCpZwM6eg26dhOKbKdtWegSjA8cj9dBWUYxsZu3bp1K+nao3NiY2MlSe3bt/dkWgBQ4fD3HwAAAAAAAAAAAMrTHR9v0NId9mu8pl13gUZ1bVT6YEd3SO9cJJk2+/zmr6VWAy3IsmjTl8Xr5cW7JEn1QgL0yz8vVUgNi3uzfDlG2vGNfXzJY9LAJ62Njwqje/fu2rRp0ybTNLu7u9fiXlQAAAAAAAAAAAAAAADucb4arMwdgZY+7SgCanWZx4uAJOn2fi3UIDxQkpSUmqX3lu+x/pCY0Y7xtrlSNWr8AtdRCAQAAAAAAAAAAAAAALwmIztXB06clSQZhtQqogyFQHt+luKX2seGjzT4GQsyLFmgv68eGdw2fz5jxT4dPZ1h7SHRg6SAUPv45F7p8B/WxkeVQCEQAAAAAAAAAAAAAADwmr3Hz8qW19ymaZ2aCvT3LV0gW6605GnH/IIbpaiOZU/QRX/v2kjtG4RJktKzc/X60t3WHuAfJLUf6ZhvnWttfFQJFAIBAAAAAAAAAAAAAACviTt2Jn8cHVmGbkBbvpCObrWP/WtKlz5Zxszc4+tj6F/D2+XPv9xwULuPnilmRyk4Xw+2/WvJZrM2Pio9CoEAAAAAAAAAAAAAAJVf8n4pK83bWaAU4o+l5o+jo0JLFyQrTfrJ6Rqwvv8nhTUsY2buuzg6Qpe0iZAk2Uxp6oJYaw9oOUAKqmMfnz4kHVxnbXxUehQCAQAAAAAAAAAAAAAqt/UzpDe6SG91k9JPeTsbuCnuqFMhUGk7Aq2dLp350z4OjpT63m9BZqXzxLB2Mgz7eNmu41odn2RdcF9/qcOVjvk2rgdDQRQCAQAAAAAAAAAAAAAqt98+sH8/c1jatcC7ucBtuwtcDVaKjkCpx6SV0xzzS/8l1SjDFWNl1L5BmEZ3a5w/f25BrGw207oDOl3tGG//RsrNsS42Kj0KgQAAAAAAAAAAAAAAlVfaSem40/VLB1Z7Lxe4LTMnVwdOOK50axUZ7H6QX16QsvK6CkW0k7rebFF2pffI4DYK9LeXZGz/87S++v2QdcGb9pFCG9jHaUnSvuXWxUalRyEQAAAAAAAAAAAAAKDyOri+4DxhjXfyQKnsT0pTbl63nMa1g1QzwM+9AMd3SxtnOeaD/i35uhnDAxqEB+nOi1vmz19evFNpWRZ17vHxlTr+3THf9pU1cVElUAgEAAAAAAAAAAAAAKi8/lr4cyLeflUUKoU4p2vB2kSV4lqwHydJZq593OISKXqwRZmV3V39WykitIYk6ejpTL33617rgsc4XQ8W+52Uk2ldbFRqFAIBAAAAAAAAAAAAACqvg+vOf0ZXoEoj7mhq/jg6MsS9zftXSrsWOOaDnpEMw6LMyi64hp/+Obht/vzd5Xt1JCXDmuCNukm1m9vHmSlS/I/WxEWlRyEQAAAAAAAAAAAAAKByys6QDm08//kBCoEqC+eOQK3dKQSy2aQlEx3zztdLDS+wLjGLjO7eWO0bhEmS0rNz9fLiXdYENgwpZrRjvm2eNXFR6VEIBAAAAAAAAAAAAAConA7/IeVm5U2cOsEkrPZGNiiFAh2B3LkabNs86c/f7WO/QGngxOLXe4mvj6GJI9rnz+dtStTWxBRrgjsXAu1aKGWdtSYuKjXLCoEMw7jKMIyFhmEcNwwjyzCMg4ZhvG8YRgs340QbhvGRYRiHDMPIMAwjzjCM5wzDCLIqV1Qeq1ev1rhx47R6tfX/oc7OzlZGRoZM07Q8NgAAAAAAAAAAAIBy4HwFWLsRyi8GOrJVyjjtlZTguuxcm/YlOYpXXO4IlJ0h/TTFMe89XqrVxOLsrHNR63q6vH1k/vzZH3ZY8zl1VEcpIq/IKDvNXgyEas+SQiDDMD6TNE9SP0kbJP0gyZR0u6RNhmF0dzFOX0kbJd0saa+k7yQFS/qXpF8pBqoacnJylJqaqpycnBLX7t69Wx988IF279593rvc3FxlZGS4/GWz2Qrsv+OOOxQUFKQDBw5Y9rMBAAAAAAAAAAAAKEcJax3jNkOlqBj72LRJieu9kxNcduDEWeXY7AUxjWoFKaSGn2sbf/9ESjloH9esK/V7yEMZWueJ4e3l52MvVFu376SW7DhqTWCuB8NfWNURaLiklyU1NE1zmGmaf5fUStJrkmpJmm0YRrFnGYYRLGmOJH9Jg03TvNg0zWsktZS0UFIPSZMtyhdeNHv2bIWGhurzzz8vU5yZM2cqKCjI5a9ff/3Vop8AAAAAAAAAAAAAgNfZbNLBdY55095Ssz6O+YE15+9BhbLb6Vowl7sBSdLvsx3jix+VAsMtzMozWkWE6KbezfLnUxfEKivHVswOF8Vc5RjHLZXSk8seE5Wai+V0JRpjmuY3zg9M08w2DOOfkgZLipG9kKe4kss7JTWU9G/TNH90ipNhGMZYSfsljTcMY7JpmukW5Y1KrEuXLnr88ccLPNu0aZOWLl2qa6+9Vi1aFLyVrmnTpuWZHgAAAAAAAAAAAABPStrtKHqoWVeq21pq2kda/579WQKFQBVdnFMhULSrhUDHdkqH/7CPfQOkC26wPjEPeeCyaH21KVGnM3K0/0SaPll7QLf3a1HyxuLUbSU17Cr9+btky5Ziv5e63WxNwqiULCkE+msRkNNzm2EYK2QvBIpW8YVA18p+ndi7hcQ5ZhjGD5KultRf0qKy5ozK78ILL9SFF15Y4Nnrr7+upUuX6qabbtIVV1zhpcwAAAAAAAAAAAAAeJxzoU/TPpJhSM36Op4lbpByMiW/GuWfG1wSd+xM/jg6ysVCoC1ON8+0GSoF1bY4K8+pHRyg+y+L1rM/xEqS3vwpTqO7NVKtmgFlCxwz2l4IJNmvB6MQqFqz6mqw4mTnfT9b1ALDMGpK6ilpt2mafxaxbEXe954W5gYvME2zwHcrHTp0SJJ04MABy2MDAAAAAAAAAAAAqEAS1jrGTXvbv4fWl+q0tI9zMx3FEaiQ4o85dQSKCi15g80mbfnSMe9SeboBnXNLn+ZqXremJCklPVtv/BRX9qAdna4H27dcSj1e9piotMqjEKhr3vc9xaxpk5fLjmLW7M773sqKpOA9KSkpBb5badmyZZKk7777Lv9ZZmamQkJCzvv69NNPLT8fAAAAAAAAAAAAQDn5a0eg/LFTV6ADq8ovH7glJ9emvccd/URau3I12P4V0ml7cwgF1ZFaX+6h7DwnwM9HE4a1z59/suaA9h5PLWaHC8IbOf7cmzZpxzdli4dKzZKrwYpiGEZvSRdL2maa5tZiljbO+15UNyBJOpz3va4L524s4lW7kvbC8w4ePChJ2rOnYG3Yvn37zisOSkhIcDnumjVrtGnTJgUEBGjJkiVat26devXqJR8fH40aNarQ9Xv37nX/BwAAAAAAAAAAAADgXacPS6fybgnxC5Tqd3a8a9ZH+mO2fXxgjf0Ta1Q4B06mKSvXJkmqHxaosED/kjdt+cIx7nS15FfGK7W8ZEjHKPVsUUfr951Ujs3U8wt26v0xPcoWtNNoKWG1fbxtntTzjrInikrJY4VAhmE0kHSu5cqUEpYH531PK2ZN+l/WopJat26dJGnlypUFnj/00EP69ttvSxUzJydH//d//6egoCAtXbpUw4YN05gxY7R+/XqFhYVp9uzZ5+0ZO3YshUAAAAAAAAAAAABAZXTQ6VqwRj0KFoQ4dwc6uE6y5Uo+vuWXG1wSd9T5WjAXugFlpUk7nD5P7ny9B7IqH4Zh6KkRHXTFf+yfmf8Ye1Sr45PUt3W90gdtf6W04DHJzLV3yzp1UKrVxKKMUZl45GowwzBiJK2S1FLSVNM055aw5dzfyjnFrMnN+24r6XzTNLsX9iVpZ0l74VmHDx/WmjVr5OPjow0bNhToCnT//fdr5syZBb5uv/32EmPabDaNHTtWGzdu1PPPP6+LLrpIs2bNUnx8vK644gqdPn3akz8SAAAAAAAAAAAAgPKW4FQI1LR3wXd1WkohUfZx5mnp6Pbyywsuiz92Jn8cHRla8oadP0hZecVDdaOlRt08lFn56NQ4XFd1a5Q/f/aHWOXazNIHDImQWvZ3zLd/XYbsUJlZXghkGMY4SeslNZM0wTTNf7mw7VwnoMBi1gTlfS/j5XjwphkzZshms+nJJ5+UJL322mv57wYOHKixY8cW+OrXr1+x8XJzczV+/Hh9+umnuvXWW/Xggw9Kkq666iq9//77WrVqlfr06aM//vjDUz8SAAAAAAAAAAAAgPKWsMYxdu4AJEmGUfCZ81pUGHHH3OwItPkzx7jLdfZ/zpXcP4e0VaC/vWxjx+HTmrcpsWwBY652jLeV1K8FVZVlhUCGYQQYhvGRpBmSUiQNNk3zRRe3n8z7HlHMmrySTR0uZYrwsuTkZE2bNk0xMTGaMmWKLrnkEr3//vvatWtXqeJt3rxZvXv31nvvvacxY8ZoxowZBd6PHTtWCxYs0J9//qkLL7wwv/gIAAAAAAAAAAAAQCWWeUY6sjVvYkhNLjx/TbO+jvGB1eWSFtyz2/lqsMgSCoHOHJH2LnPMO1/noazKV4PwIN15Sav8+SuLd+lsZnEXKZWg3QjJN+9CpsObpaT4MmaIysjPiiCGYQRIWiDpMkkrJF1rmuYRN0LE5X2PLmbNuXex7mfoWZ0+6uTtFCyzdczWkheV0qOPPqrk5GR99tlnMgxDb731lnr06KGxY8fq119/lb+/v8uxcnNzdd9992nz5s2aMmWKnnrqKRmFVHwOHjxY27Zt0+OPP66bb77Zyh8HAAAAAAAAAAAAgDck/iaZNvs4qqMUGH7+mr92BDLNKtFBpqrItZnac9xRCNS6pEKgrXMc/8yb9ZNqNfVgduXrrkta6vP1CTp2JlPHzmTq3V/36uFBbUoXLKiWFD1Y2vm9fb79K6n/Y5blisrBqo5Ar8teBPSVpMvcLAKSaZqJkhIldTUMo6h/wy/J+76siPeowD777DN9+OGHGjNmjIYMGSJJ6ty5s55//nmtXbtW48ePdyuer6+vFi5cqI0bN+rpp58utAjonEaNGmn27Nlq165dmX4GAAAAAAAAAAAAABVAwjrHuGnvwtdEdZRqhNnHqUelk3s9nxdcdvBkmrJy7IU9EaE1VKtmQPEbNn/uGHe53oOZlb/gGn7655C2+fP3ft2jwynppQ8Yc5VjvHWuvQgO1UqZC4EMw2gj6W7Zu/rcaJpmdilDfS0pQNKYQs6IkHSlpJ2maW4pba7wjqVLl+q2227TBRdcoOnTpxd49+ijj2rs2LH64IMPdOeddyo3N9fluCEhIerUqfTdmGbNmiXTNNW8efNSxwAAAAAAAAAAAABQzhLWOMbOnX+c+fhKTXoVvgdeF3fM0Q2oTVQJ3YCObJWObrOP/QKlDld6MDPvGN2tsTo2tBeuZWTb9PLiXaUP1mao5B9sHyftko5utyBDVCZWXA02UvaCoo9N08wsabFhGKGSPpWULOk20zTPVX68LukuSc8ahrHGNM1NeeuDJH0kqaakSRbkazlPXqdV2X366ae6/fbbVatWLc2fP1/BwcHnrXnvvfd06NAhzZgxQ7t27dJnn32mhg0bunXO3XffrXfffbdUOe7bt49iIAAAAAAAAAAAAKAyyM2WEjc45kV1BJKkZn2k+KX28YE1UtebPJsbXLb76Jn8cXRkaPGLnbsBtRshBYZ5KCvv8fEx9OSI9rpxhr3b1VebDmls3+bq3LiW+8ECgqW2w6Rtc+3zbXOl+jHWJYsKz4pCoJZ534cZhtG6mHU7TdN8QdIQSVfkPXtT0kZJMk1zn2EY90p6T9J6wzCWyV4sdLGk+pLeMk3zSwvyRTnZunWrbrvtNjVo0ECLFy9WkyZNCl3n7++v77//XmPGjNGWLVsUFBTk9lmXXXaZAgMD3dqzZMkSxcbGun0WAAAAAAAAAAAAAC85slXKPmsfhzeRwhsXvbZpX8c4YbVn84Jb4p06ArWOLKYjUG6OtHWOY97lBg9m5V19W9XToA5RWrrjqCTp2R9i9cWdvWUYhvvBYkY7FQLNky6bJJUmDiolKwqBzrV46Zv3VZTlkl6QtFL2a8SSJe1wXmCa5vuGYSRImiCppyRD0lZJD5um+ZkFuaIcderUST///LNatGhRYoefgIAA/e9//1NycrJq167t9lnXXHONrrnmGrf2jB07lkIgAAAAAAAAAAAAoDJJWOsYF9cNSJIadZN8a0i5mdLJvdKZo1JolGfzg0vijjl3BCqmEGjfL1KqvTBGwZFSy0s9m5iXPTGsnZbtPKYcm6n1+05q8fYjGhrTwP1ArS+TAsOljBTpVIK9i1aTC61PGBWST1kDmKZ5q2mahgtfA/LWHzFNs41pmr1M00wvJN4S0zQHmqYZbppmmGmaF1EEVHlddNFFLl/zZRiG6tSp4+GMAAAAAAAAAAAAAFRaCWsc4ya9il/rV0Nq1N1pL12BKgKbzSzQEahNVDFXg23+wjHudI3ka0Wvk4qrZUSIbu7TLH8+deFOZebkuh/Ir4bU/grHfNs8C7JDZVHmQiAAAAAAAAAAAAAAADzONKWD6xzzpn1K3tPMac2BNUWvQ7k5dCpdGdk2SVK9kADVDg4ofGHmGSn2O8e8y3XlkJ33PXBZtMKD/CVJB06k6ZM1B0oXKOZqx3j715KtFAVFqJQoBAIAAAAAAAAAAAAAVHzJ+xzXRNUIlyLbl7ynaV/HmI5AFcLuo45rwVoXdy3YjvlSTt4lQ5EdpPqdPZxZxVCrZoDuvyw6f/7GT3E6eTbL/UDNL5aCI+zj1CPSgVUWZYiKjkIgAAAAAAAAAAAAAEDFl7DWMW7SU/LxLXlPk56Skfex+JFtUkaKZ3KDy+KcrgWLjizmWrAtnzvGna+TDMODWVUsN/duphb1giVJZzJy9OZPce4H8fWTOv7dMed6sGqDQiAAAAAAAAAAAAAAQMWX4HS1V9Peru0JDJPqd8qbmFLCumKXw/PijjoVAkUV0REoJVHatyJvYkidr/V8YhVIgJ+PnhjWLn/+ydoDincqoHJZzGjHeMe3Uk4pOguh0qEQCBXa2LFjZZqmxo4da3nshx56SN99952ioqIsjw0AAAAAAAAAAADAYs4dgVwtBJK4HqyCiT/muBqsyI5AW76UZNrHLftLYQ09n1gFM6hDlHq3rCNJyrWZemFhrPtBGveUwhrbx+nJ0t5frEsQFRaFQKi2unTpopEjRyooKMjbqQAAAAAAAAAAAAAoztkTUtJu+9jHX2rYzfW9zfo4xgfWFL0OHmezmQWvBiusI5BpSpudrgXrckM5ZFbxGIahiSM65N+I9mPsMa2KT3IviI+PFHOVY75trnUJosKiEAgAAAAAAAAAAAAAULEddLrSq+EFUkBN1/c2dSoE+nOTlJ1hWVpwz58p6UrLypUk1a7pr7rBAecvOvyHlLTLPvYPltqNLL8EK5iYRuEa3a1x/vzZH2KVazPdDOJ0PdjOH6TsdIuyQ0VFIRAAAAAAAAAAAAAAoGJLcOrk4861YJIUEinVbW0f52ZJhzZalxfcUqAbUGSojHPtbpw5dwNqf4VUo5CuQdXIo4PbKsjfV5IUe/i05m1MdC9Agy6OP/9ZqVLcEoszREVDIRAAAAAAAAAAAAAAoGJLWOsYO3f4cZXznoTVZc8HpRJ/tIRrwXKzpa1O11d1ub4csqrY6ocH6q7+LfPnLy/ZpdTMHNcDGEbBrkBbuR6sqqMQCAAAAAAAAAAAAABQcWWnS3/+7pg36eV+jGZ9HeMDa4peB4+KO3YmfxwdWUghUPxPUlqSfRzaQGpxSTllVrHdeUlLRYXVkCQdP5Opd5fvcS+AcyFQ3BIp47SF2aGioRAIAAAAAAAAAAAAAFBx/fm7ZMu2j+tGS8H13I/h3BHo4HrJlmtNbnDL7gIdgULPX7DF6VqwztdKPr7lkFXFVzPAT/8c0i5//t6ve/XnqXTXA0S0laI62cc5GdKuBRZniIqEQiAAAAAAAAAAAAAAQMWV4NTBp2nv0sWo3dzeYUaSss5IR7aWOS24xzRNxR9zKgT6a0eg9FPSTqcClc5cC+bsqq6NFNMoTJKUmWPTy4t3uRcg5irHeNs8CzNDRUMhEAAAAAAAAAAAAACg4kpY6xg7d/Zxh2EU3JvA9WDl7cjpDKVm5kiSwgL9FBFao+CCHd9IuZn2cf3OUlSH8k2wgvPxMTRxhON38vXvh7T54CnXAzhfD7bnZyntpHXJoUKhEAgAAAAAAAAAAAAAUDHZbFLCOse8tB2BJKlZX8f4wOrSx0GpxDldC9YmKlSGYRRcsPkLx7gL3YAK07tlXQ3pGJU/f/aHHTJN07XNtZtJjS+0j2050o5vPZAhKgIKgQAAAAAAAAAAAAAAFdPxWCkzxT4OjpTqtCx9rL92BHK1gAKW2H30TP44Ouov14Il75cS8oqzDF8p5uryS6ySmTCsvfx97UVUv+1P1qJtR1zf7Px75XqwKotCIAAAAAAAAAAAAABAxeR8hVfTXvYrvkorsoMUGG4fnz0undhTttzglvhjjo5ArSNDC77c8qVj3PoyKTRKKFyLesG6pU/z/PnUhTuVmZPr2uaOoyQjr0xk/0rp9GHL84P3UQgEAAAAAAAAAAAAAKiYClwL1qfoda7w8ZGaOF0tlsD1YOUpzqkQKDrSqSOQaUqbP3PMO19XjllVTvcPjFatmv6SpISTafp49QHXNobWl5r3y5uY0o5vPJIfvItCIAAAAAAAAAAAAABAxZSw1jFu2rvoda5q1tcxPrCm6HWwlGmainO6GqxNlFNHoMQN0sm99nGNMKndiHLOrvIJr+mvBy6Lzp+/+XOcTp7Ncm1zzGjHeOtcizNDRUAhECqsmTNnaty4cTpx4oS3UwEAAAAAAAAAAABQ3lISpZQE+9i/plS/c9ljOhcC0RGo3Bw/k6nTGTmSpNAafooKq+F46dwNqMPfJP+gcs6ucrqpdzO1rBcsSTqTkaNpP+52bWP7v0k+fvbxoQ1S8n7PJAiv8fN2Aqh+srKylJWVpaCgIPn6+ha5bvny5froo480ceJE1a1bt8h1NptNjz32mNt5+Pv7a+rUqW7vO2fevHlas8b9KuExY8aoU6dOJa579913FRsb63b8Pn366LrraJcHAAAAAAAAAACASs65G1DjHpKvf9ljNrhA8guSctLtBRCn/5TCGpY9blVyYo+9OKdZX6nVQEtC7j7quBasdVSIDMOwT3Iype1fORZ2ucGS86oDf18fPTG8ve74eIMk6dN1CbqlTzO1jgwtfmPNOlKry6S4xfb5tnnSxY94OFuUJwqBUO6ef/55TZkyRcuWLdOAAQPKHM9ms+nVV191e1+NGjXKVAi0dOlSvfvuu27v6927t0uFQF9//bUWL17sdvz09HQKgQAAAAAAAAAAAFD5ORcCNbHgWjBJ8guwFxXtX2GfH1gtdbramthVxZdjpKNb7eP2f5OGvVjmYqm4Y45rwaIjQ5xeLJHSk+3j8CZS076C6y5vH6k+Letqzd4TyrWZen7BTn049sKSN8aMdioE+opCoCqGq8FQZYwYMUKmabr01b9/f8vOjYuLc+nMt99+2624ixYtcvnnMU1Tu3btkiT5+PCvNQAAAAAAAAAAAKqAg06FQE0tKgSSpKZ9HOME928AqdJO7HEUAUlS7HzpPz2lde9KttxSh4075ugIFO3csWbz545x5+skPut0i2EYmjiyvc41WPp55zGtiDte8sZ2wyW/QPv46Dbp2E7PJYlyx79FQBVhs9kkqdjr1gAAAAAAAAAAAIBKISNFOrrdPjZ8pMYudDlxVTOnQqADFAIVELfk/GdZZ6SFj0nvXyYd3lyqsPFOV4NFR+V1BEo7Ke12uiGly/Wlil3ddWwYrmu6N86fP/dDrHJtZvGbaoRKbYY45tvmeSg7eAOFQCh3pmkW+A5rnCsECggI8HImAAAAAAAAAAAAQBkl/iaZ9s+/FBUjBYZZF7txT8nI+5/rj+1wXE2FgoVA3cZIdaMd8z9/l94bIC36l5SZet7Wopimqd3OV4NF5XUE2jZPsmXbx426S/WiC9kNVzwyuK1qBtj/TO88ckZzNhwseVPMaMd42zyJz++rDAqBUO5SUlIKfIc1srPt/5GsUaOGlzMBAAAAAAAAAAAAyijB+VqwPkWvK40aIVKDznkTU0pYZ238yirrrLR/pWN+yT+l8aukAf+SfPM+gzRt0trp0vRe0s4fXAqblJqlU2n2zzKDA3zVMDzvSqotXzgWdaYbUFlEhQXq7v6t8uevLNmt1Myc4jdFD5YC8oqyTu6RDv/huQRRrigEQrk7eNBefbh3714vZ1K1ZGVlSZJq1qzp5UwAAAAAAAAAAACAMipQCNTb+vhN+zqdtdr6+JXRvl+lXPtnjorsINVqIvnVkAY8Lo1fLbW4xLH2dKL0+Y3S5/+QUhKLDRvn1A2odWSIDMOQkuLtXZ8kycevYHcalModF7dU/TB7kVVSaqbe+WVP8Rv8g6R2IxxzrgerMvy8nQCqn3Xr7BW1q1at0sMPP2xZ3NjYWD366KMurd2zp4S/9NwQHV0xWtSdPXtWkhQSEuLlTAAAAAAAAAAAAIAyyM2WEjc45p4oBGrWx97ZRpIOrLE+fmXkfC1Y9KCC7+q1lm6ZL235Ulr8hJR2wv585/fS3l+kS5+Uet4p+Z5fghB/zHGNWP61YM7dgKKHSMF1Lfohqq+gAF89NrStHv5ysyRpxoq9uqFXUzWqFVT0pk5XS1s+t4+3fSVd/m/Jh34ylR2FQChX69at06FDh+Tj46OFCxfqzJkzCg0NLXbPxx9/rDp16uTPx48fL19f3/PW7d27V6+++qrLuZT1Cq1BgwaVquimbdu2ZTq3KKmp9v+AhoeHeyQ+AAAAAAAAAAAAUC4Ob5Fy0u3jWk2lsIbWn+F83difv0vZ6fYOKdWVaUpxSx3z6MHnrzEMqct19iKhHydJmz62P89KtRcHbflcGjlNatStwLbdRx0dgaIjQySbzVF8ItljwhKjLmikmav2a+uhFGXm2PTSop164/quRW9oOUAKqiOln5ROH5IOrrMXyaFSoxAI5erdd9+VJD399NOaPHmy3n333RK7+EyaNKnAfNy4cQUKgfz8/GSapvXJlmD06NEaPbritKg7ccJedetcNAUAAAAAAAAAAABUOglOHXqaeqgoIbieVK+NlLRbsuV1IGpxsWfOqgyO75JSDtrHNcKkJr2KXluzjvS3t6QuN0jfPSgl7bI/P7xZev8ye2egS5+UAsMkSXFHnTsChUgH10qnEuwPAsOlNkM98ANVTz4+hiaOaK/r3rNfrfftH39qbN/m6tq0duEbfP2lDldKG2fa59u/phCoCqCnE8pNfHy8PvnkE40cOVJPPvmk2rRpoxdffFFJSUnF7vvll18UFxeX/1XWTj4V1f79+2UYRqm/xo4dK0n6+9//nv+sdevW3v2hAAAAAAAAAAAAAHcVKATywLVg+bGdCh4Sqvn1YM7XgrW61F4gUpJmfaW7V0oDn5L8Au3PTJu07h1pek9px3zJNAteDRYZKm3+zBGj41WSX9X8/NdberWsq6Ed6+fPn/0htvjGGp2vldqOkEZ/IF0+qeh1qDToCGSB2HbtvZ2CZdrvjPVY7PHjx8swDL344ovy8/PT9OnTNWjQII0fP15z5swpcl+zZs3UvHlzj+VVmK1bt2r8+PG69tprdf/990uyF+q0aNHC0nNatWql+Ph4SVJYWJjuvffeEvd89913SkhI0N13313oFWnOIiIiLMkTAAAAAAAAAAAAKBemKSWsdcw91RFIsheybPrIPj6w2nPnVAbOhUCFXQtWFL8A6ZJHpZirpB8ekfb8bH9+5rD05c060XKUTpy9VpIU5O+rRsGStn/r2N/lhrLnjvNMGNZOP+08quxcUxsPJGvB1iMa0blB4Yub9bV/ocqgEAjlYurUqfrxxx81efJkdejQQZJ0+eWX64EHHtAbb7yhZ555Rk899ZTL8SZPnqwpU6ZYmuMzzzyjiRMnSpLeeecdrVq1Slu2bMkvBAoLC9MDDzxQYpzdu3dr4cKFGjRoUP7PWhTnQp06deroP//5T4nx4+PjlZCQoNdff12BgYElrgcAAAAAAAAAAAAqjRN7pLS8G0UCw6V6bT13lnORUeJvUm6O5FsNP0LPOF2wI1Lry92PUaeldNNX0rZ50qIJ0tnjkqT4+J2OsBHB8olbJGWm2B/UbiE16VmWzFGE5vWCNbZvc81YsU+S9MKiWF3WPlKB/sU3mkDVUA3/FkN5mz17tiZOnKihQ4fmF9qc88orryg2NlZPP/20TNPU008/7VLM3r17u1SUM2PGDPn6+uq2224rcW2vXo57LkeNGqXPPvtMN9zgqECtU6eOpk2bVmKczz//XAsXLtSNN96Yf10XAAAAAAAAAAAAABccdOoG1KS35OPjubNqNZXCGkmnD0lZqdKRLVKjbp47r6La+4tky7GP63eWQusXu7xIhiF1ulpqfZn04xRp40zttjXOfx2dskpat8yxvsv19j3wiPsGRmvuxkQlp2Xr4Ml0fbR6v+7q38rbaaEcUAhkAU9ep1XZTZs2TY888oiio6P12WefnXeVlZ+fn7788ksNGDBAkyZN0pYtWzRz5kyFhoYWG3fo0KEaOnRoied//vnnCgwMdKmAx9mgQYN08uRJt/YAAAAAAAAAAAAAKCPnzjRNe3v2LMOwX4m0dY7j7OpYCFTaa8GKElRbumKa1OUGxX+8UEq1P26dua1goVfna8t+FooUHuSvBy9vo0nzt0uS/vNzvK7u3lh1Q2p4OTN4mgfLJ1Hd/fzzz3rkkUfUsWNHLVu2TLVq1Sp0XXh4uJYvX66BAwcqNTVVQUFB5ZtoKd16660aNmyYt9MAAAAAAAAAAAAAqo4Ep0IR56u7PMX5jAOrPX9eRWOaUtxSx9yKQqBzmvZSXOQQR2jjkOOdj790eLP9fHjMjb2aqmVEsCTpTGaOpv0Y5+WMUB4oBILHDBw4UIsWLdKvv/6qBg0aFLs2LCxMCxcu1Lx58+TnVzkaVf3+++9as2ZNyQsBAAAAAAAAAAAAlCz1uHQi3j72DZAadvX8mc36OsYJa6pfYcqRrVLqEfs4qLbUuIel4eOOn80ft6mR7Hhhy5bmjJX+d62UfMDSM+Hg7+ujJ4e3z5//b32C4o6e8WJGKA8UAsGjBg0aVGQnoL8KCAhQcHCwZxMqB0OGDNFvv/2mK664wtupAAAAAAAAAAAAAJWH87VRDbtK/oGeP7NeW3sBjCSlnZCSdnv+zIrE+VqwVpdJPr6WhT6VlqXjZzIlSTV8DTXO3l/4+dN7SSunSbnZlp0Nh4HtInVR67qSpFybqecXxHo5I3gahUCAxWrXrq0ePXqobt263k4FAAAAAAAAAAAAqDwKXAvWu3zO9PGp3teDxf/oGFt5LZikuGOp+eNWQanyNfK6LbUdLl04TpJhn+ekSz9Okt7tLx1cb2kOkAzD0JPDO8jI+3Uv23Vcv+4+7t2k4FEUAgEAAAAAAAAAAAAAvK9AIVCfotdZzfmshDXld663pSdLB9flTQyp9WWWho876igEis7e5XjR9WZpxKvSuB+lqBjH82PbpQ8GS98/JKWfsjSX6q5DwzBd271J/vzZH3YoJ9fmxYzgSX7eTgCozNLT0/Xggw+6tadOnTp6+umnPZMQAAAAAAAAAAAAUBllpUmH/3DMm/Qqv7Ob9XWMD1SjQqA9P0tmXjFIo+5ScD1Lw8cdO5M/bpMbZ69OqFlXan25/WHjHtKdv0hr35Z+mSplp0kypQ0fSrHfS0OnSjGjld/KBmXyyOA2+m7Ln0rLytXuo6n6ckOibuzV1NtpwQMoBALKICsrS2+88YZbe5o1a0YhEAAAAAAAAAAAAODs0EbJlmMfR7STatYpv7MbdJH8a9oLUVISpJREKbxx+Z3vLXFLHePoQZaHj3e6Gqy1ccg+iBkt+QU4Fvn6SxfdL3UcJf3wqBS32P787DFp3u3SH5/auwfVaWl5ftVNZFigxvdvpVeX7pYkvbZ0l67o0kChgf5ezgxW42owVFizZs2SaZpq3rx5qWMcOnRIe/bssS4pJ3/88YdM03T7a//+/WU695tvvtGZM2cUGBhozQ8CAAAAAAAAAAAAeFuBa8F6l+/Zvv727jTnVIeuQDabxwuBdh91dASKNhLtgy7XF764VlPpxi+kaz+WQhs4nu/5WfpvH2nFq1JOluU5Vjd3XNJSDcPtnzMnpWbp7V8881k6vItCIFRpvr6+8vX19XYalgoMDFRISIi30wAAAAAAAAAAAACsc9CpEKhJORcCSVJTp+vBElaX//nl7fDvUlqSfVyzntSgq6XhU9KzdfR0piQpQNlqahyT6kZLDbsVvckwpA5XSveul3reJSnvSrCcDOmnf0vvXlI9irQ8KNDfV48NbZc/f3/lPiUmp3kxI3gChUAAAAAAAAAAAAAAAO+x5UoH1zvm5d0RSJKa9XGMq0OxyV+7AflYWzrgfC1YS+Ow/AybvRuQYZS8OTBMGv6SdMdPUv3OjufHY6WZQ6X590tpJy3Ntzr5W5eG6tI4XJKUlWPTS4t2eTkjWI1CIAAAAAAAAAAAAACA9xzbIWWeto9D6ku1m5d/Do0vlHz87OPjsVW/0CRuiWPsgWvB4o8Vci1Y52vdC9Kou3THMmnI85J/sOP5po+k/1wobflSMk0Lsq1efHwMTRzZIX8+f/Of2pSQ7MWMYDU/bycAAAAAAAAAAAAAAKjGEpyuBWva27WuMVYLCJYadJEObXTk1G54+edRHs4mSYc22ceGj9RqoOVH7D7q6AgU7XNIan6xVKup+4F8/aQ+90rt/yYtfEzatcD+PC1J+uoOacVrUlBtycfX/mX42gu6CszznuWPC5kX2Odn/72cm+e/83Ha58YZgeFSZHvv/LkuwoXN62h4p/pasPWIJOnZ73do3vi+MipQjig9CoEAAAAAAAAAAAAAAN6T4HQVV9M+Ra/ztKZ9nAqBVlfdQqD4nyTlddJp0steSGOxOKerwaKNRKnL2LIFrNVEuuEzKfZ7acE/pTN/2p8fjy1b3PLS9SbpyunezqKAx4e20487jikr16ZNCaf0w9bDGtm5obfTggW4GgwAAAAAAAAAAAAA4D0FOgL18l4ezfo6xgfWFL2usvPwtWCSFH/YcbVatH+SvaOPFdqPlO5bL/W+x961p7L4/VPp5D5vZ1FAs7rBGntR8/z5Cwt3KiM713sJwTJ0BAIAAAAAAAAAAAAAeMepg9LpQ/axf7AU1cl7uTh3Izr8h5R11n5lWFViy5Xif3TMowdbfsSZjGz9ecZeUOKvHDVr10MKDLPugBqh0tCp0kUPSif3Smau/eey5Uimzf7dlpv3PEey5T3Ln+cWXJf/rpB1+XGc1+X+JX4x607ulc4clmRKG2dJg6ZY93uwwL2XttacDQeVnJatxOR0zVy1X+MHtPJ2WigjCoEAAAAAAAAAAAAAAN7h3A2oyYWSrxc/wq5ZR4pob79uypYjJW6QWvb3Xj6ekLhByjhlH4c2kKJiLD8i/khK/riFcVj+Xa+z/AxJUmiU/asi27lA+vwG+/j32dKl/5L8ang3JyfhQf56aFAbPf3tdtUJDlDdkABvpwQLUAgEAAAAAAAAAAAAAPCOBKcruJw78nhLsz72QiDJnltVKwRyvhas9eWSYVh/xI6N+eNo/ySp5TjLz6g02gyRwhpLpxOltCQp9jup09XezqqAG3s21dnMXP2jd1OFBfp7Ox1YoBJdmgcAAAAAAAAAAAAAqFKcOwI17e29PPJz6OsYH1jtvTw8xbkQyAPXgklS/O7Y/HHrBnW92+XJ23x8pe5jHPPfPvBeLkXw8/XR+AGtKAKqQigEAgAAAAAAAAAAAACUv/RT0rEd9rHhKzXq4dV0JNk7Ap2T+JuUm+29XKx2+rB0ZIt97OMntRxg/RmZZxR3PD1/Gt2hq/VnVDbdbrH/+ZakhNXSsdji1wNlRCEQAAAAAAAAAAAAAKD8Jf4mybSP63eSaoR4NR1JUnhjKbypfZydJh3e7N18rBT/o2PctI8UGGb9GTvmK85WP3/apm0H68+obELrS+1GOOYbPvReLqgWKAQCAAAAAAAAAAAAAJS/hDWOcdM+Ra8rb85dgarS9WDxSx1jD10Ldvb3OUo0IyVJvoap5vUqQHFXRXDh7Y7x5s+lrLPeywVVHoVAqNB27dqlcePGaf78+d5OBQAAAAAAAAAAAICVEtY6xk17ey+Pv3IuSnIuVqrMcrOlPcscc08UAp06qD37D+RPm9cJVIAfJQmSpOaXSHVa2ceZp6Wtc72bD6o0/q1DhXb48GF98MEH2rRpU7HrOnbsqMsvv9zluAMGDFDnzp3Lmh4AAAAAAAAAAACA0sjJlA5tdMwrUiFQs76OccIayWbzXi5WObjOXoAi2a8+i2hr/Rlbv1Sc2Sh/Gl2/tvVnVFY+PlKP2xxzrgeDB1EIhHJjs9k0Z84cXX311erYsaNat26tAQMG6LnnntOJEyfKFPvo0aNKSkpyeX1SUpKOHTtWpjMBAAAAAAAAAAAAlNLhzVJOhn1cu4UUWt+7+Tir10aqWdc+Tk+WknZ5Nx8rxC1xjKMHSYZhbXzTlDZ/oTiboxCoTRTXghVwwY2Sbw37+PAfBQvhAAv5eTsBVA/Hjx/X6NGjtWLFCtWqVUu9evVSUFCQYmNjNXHiRL3++uv63//+p8GDS9+C7s8//9Sjjz7q0tojR47Iz48//gAAAAAAAAAAAIBXOF+5VZG6AUn2IpmmfaSd39vnB1ZLke29m1NZxS11jKMHWR//z9+lpF2KM6/If9Q6KtT6cyqzmnWkmKukzZ/Z5799KDXq7t2cUCVRCQGPy83N1ciRI7V+/Xo98cQTeuqppxQUFJT/fsmSJbr55pt15ZVXatWqVerWrVupzjl+/LheffVVl9dHRUWV6hwAAAAAAAAAAAAAZZSwzjGuaIVAUsFCoIQ10oW3ezefsjh1UDq2wz72DZBaXGL9GVu+kKSCV4NF0hHoPD1udxQCbZsnDXlWCuIKNViLq8HgcZ9++qnWr1+vu+++W88//3yBIiBJGjx4sObPn6+srCw98sgjpT6nS5cuMk3Tpa+OHTuW9ccCAAAAAAAAAAAAUBqm+ZeOQH28l0tRmjnldGBN0esqg3inbkDN+0kBwdbGz82Wts5Vuhmgg2aEJMnHkFrUs/icqqBxDymqk32cky5t/ty7+aBKohAIHvfdd99Jkh544IEi1/Tq1Uu9e/fW8uXLlZKSUl6pAQAAAAAAAAAAAChvSXFS+kn7OKiOVK+Nd/MpTP0ukn9eIcvpROlUgnfzKYsC14INtj5+/E9SWpL2mA1k5pUgNKsbrEB/X+vPquwMQ7rwNsd8w4f2wjjAQhQCweOOHj0qSWrWrFmx65o1aybTNHXs2LHySAsAAAAAAAAAAACANxToBtTbXhxR0fj6SU0udMwra1egnExp73LH3BOFQHlXXcWbjR3HcC1Y0TpdIwXk/X6Sdkv7V3o3H1Q5FALB46KioiRJ+/fvL3bd/v37ZRiGIiIiSnXO5s2bZRiGS1/bt28v1RkAAAAAAAAAAAAAyihhrWPcpJf38ihJ076OccJq7+VRFgdWS9ln7eM6LaW6rayNn35K2rVQkrTb5lQIFEUhUJFqhEqdr3PMN3zovVxQJfl5OwFUfSNGjNDcuXP1+uuv67333it0zZo1a7R27Vr17dtXtWrVcvuMe++9V2fPnj3v+dtvvy0/Pz/dcccd570LCwtz+xwAAAAAAAAAAAAAZXTQqRCoaR/v5VGSZk6FQJW1I5CnrwXb8Y2Um2k/qkZ7KS3vqMhQ68+qSnrcJm34wD6O/U5KPSaFRHo3J1QZFALB42666SZNnz5dM2bMUFhYmKZMmaLg4OD894sWLdItt9wiPz8/vfTSS6U6Y8qUKYU+nz17tgIDA/XKK6+UKi4AAAAAAAAAAAAAC505Kp3cax/71pAaXuDVdIrVuIfk4y/ZsqWkXdLZE1JwXW9n5Z64JY5x9CDr42/+PH8Yb7TIH7fmarDi1Y+xd8M6uM7+52vTx9Ilj3o7K1QRXA0Gj/Pz89OCBQt08cUX69VXX1WjRo00dOhQXXXVVWrbtq2GDRumzMxMzZkzR3379i05IAAAAAAAAAAAAIDKybkbUKPukl8N7+VSEv8gqWFXxzyhknUFOrlXOhFnH/sFSc36WRx/X/7vJEOBOpDmL0kyDAqBXNLjdsd440eSLdd7uaBKoSOQBabf/bO3U7DMve8M9EjciIgI/fLLL5o7d66+/PJLbd++XVlZWWrUqJFuvPFG3X333YqKinI53uTJk4vsAlQYwzBKXPPMM89o4sSJLscEAAAAAAAAAAAA4KYE52vBensvD1c16yMlrrePE9ZI7Ud6Nx93xP3oGLfsL/kHWht/y5f5w72Nr5Qt3j5uWqemAv19rT2rKupwpbRogpR+UkpJkOJ/lNoM8XZWqAIoBEK58fHx0bXXXqtrr722zLF69+6tBx54wIKsHHr16mVpPAAAAAAAAAAAAAB/4dxVp2kf7+XhqqZ9pVVv2McHVns3F3c5XwvW+nJrY5umtMVxLVhc1DAprxAomm5ArvEPlLr+Q1r9ln2+4UMKgWAJCoFQKQ0dOlRDhw71dhoAAAAAAAAAAAAAXJV1Vjq8xTFvcqH3cnFV016SDEmmdHizlJkq1agEhS5ZadL+FY559CBr4yf+Zr96TJJqhCner42k/ZKk1pGh1p5VlXW/1VEItHuxdCpBqtXUuzmh0qMQyAKeuk4LAAAAAAAAAAAAAKqMxA2SmWsfR3aQgmp7Nx9XBNW253psuz33xPVSq0rw+fD+lVJOhn1cr61Uu7m18Tc7ugGpw5WKS8rIn9IRyA11W0ktL5X2LpNkShs/ki57yttZoZLz8XYCQFlNnDhRhmGU6isnJ8fb6QMAAAAAAAAAAADVQ8Jax7hpb+/l4a5mTleYHVhT9LqKxPlaMKu7AeVkStvmOeZdrtfuY2fyp22i6Ajklgtvd4w3fSzlZHkvF1QJdASCxyxfvlyffPKJTNNUbm6ucnNzlZOTk/+VlZWV/5WZmamMjAylpaXp7NmzOn36tJYtW+bSOX379tUDDzzgVm7ffPONDhw4UJofCwAAAAAAAAAAAEBpJDgV0TTtU/S6iqZpH+m39+3jhEpQCGSaUvxSxzx6sLXx45ZIGafs4/CmymzYSwdOOM5rFRls7XlVXZthUmgD6cxh6ewxaef3UsxV3s4KlRiFQPCYs2fPatGiRfLx8ZGvr2/+l7+/v/z8/OTv76+AgAAFBASoVq1aCgwMVFBQkGrWrKnQ0FDVrl1bqampJZ4zfPhwDR8+3K3cdu7cSSEQAAAAAAAAAAAAUF5yc6TE3xzzStURqK9jnPibvWOLX4D38inJiXgpeb99HBBifdGV87Vgna/V/pMZyrWZkqTGtYNUM4AyBLf4+kndxkjLX7DPN3xIIRDKhH8D4THDhw9XYmJimWIcPHjQomwAAAAAAAAAAAAAeM3RbVJWXhOA0IZSeBPv5uOOsIZSrWbSqQNSToZ0+A+pSU9vZ1U052vBWg6wtmgp7aS0e7Fj3uV6xf3puBYsOjLEurOqk263SL++LJm50v4V0vHdUkQbb2eFSsrH2wkAAAAAAAAAAAAAAKq4g+sc46a9JcPwXi6l4dwV6MBq7+XhCudCIKuvBds2T7Jl28eNekj1ohV31HHLS5uoUGvPqy7CG0lthznmG2d6LxdUehQCAQAAAAAAAAAAAAA8K2GNY2z1VVXlwTln55+loslMlfavcsyjB1kb3/lasC7XS5Lijjk6ArWmI1Dp9bjVMf7jUykrzXu5oFKjEAgAAAAAAAAAAAAA4DmmKSWsdcyb9vZeLqXl3BEoYa1ks3kvl+LsW+7o2BMVY7/WzCpJ8dKhDfaxj7/U8SpJKtARKJqOQKXXcqBUu4V9nJEibf/au/mg0qIQCBXagAEDZJqmJk+ebGncf//73/ruu+/k6+traVwAAAAAAAAAAAAAf3HqgHTmsH0cECpFdfRuPqVRt7UUHGEfZ5ySjsd6NZ0iFbgWzOJuQFucugFFD5aC6yo716Z9SWfzH9MRqAx8fAp2BdrwgfdyQaVGIRCqpZ49e2rkyJEyKtvdowAAAAAAAAAAAEBl49wNqMmFkk8l/J/1DaPg9WAHVnsvl/9n777DoyrTPo5/Z9IrgUACBEKAhN4EQhOUKqBiQ+xd1HVXd9dd19V9revu6urqurq6NrAiKvaGNAVFSgi9pkAakEJCes/MvH+cMJNQU2YySfh9rovL55nznOfcMZAy5z73fSo2GyStcMxjLnDe3lYr7PjIMa9tC5aWV0qN1QZA9w6+BPp4Ou+aZ6MR14OHtzE+tBkOb3NrONI2KRFIRERERERERERERERERERcp15bsPGnXtfa1WsPtt59cZxKzl4oOmSMfTpAjzHO2zt9PRSkG2PfEOg3E4BEtQVzroDOMOgyxzx+odtCkbZLiUAiIiIiIiIiIiIiIiIiIuI69RKBxrkvjuaqVxFovVGBpzWp2xYseip4OLE6T922YEOuAE8f45J1E4HUFsw5Rt/mGO9cAhWF7otF2iQlAomIiIiIiIiIiIiIiIiIiGuUHYUje42x2RMiRrk3nuboOhS8a6veFB+GgjT3xnM8V7UFqy6H3V845sOucVwyp9hxyXAlAjlF5DgIG2SMq8tgx8fujUfaHCUCiYiIiIiIiIiIiIiIiIiIa2TEOcbdhoN3gPtiaS6zB/Ss024rrRW1B6sorN+uLHq68/ZOWAqVRca4Y+96/w+ScxwVgaLD1BrMKUym+lWBNi1ofdWnpFVTIpCIiIiIiIiIiIiIiIiIiLhG3eSUuq212qpedT6G9HXui+N4+38Em8UYdz8HAsOct/f2Om3Bhl9rJKoANRYrB46U2g+pIpATDbsavGqT5o7srd9eT+QMlAgkIiIiIiIiIiIiIiIiIiKukbHRMe451n1xOEvkBMc4rRUlArmqLVhJDiSvdMyHXWUfph0to8piBaBrsC/Bvl7Ou+7ZzjcYhs1zzOMXuC8WaXOUCCQiIiIiIiIiIiIiIiIiIs5XXQGHNjvmkePcF4uzRIwCD29jnJdsJMq4m9UKyXUSgaJnOG/vXZ86Kg1FjodOve2HkrIdbcFUDcgF6rYH2/MllOa6LxZpU5QIJCIiIiIiIiIiIiIiIiIizpe5DSxVxrhTX+e2q3IXL1/oPtIxr9v6zF2ydkBJtjH26wQRI0+/vjG2L3aMh11d71ByTrF9HB2mRCCn6zYcIkYbY0sVbH3fvfFIm6FEIBERERERERERERERERERcb66STKR490Xh7P1qvOxpLWCRKC6bcGip4PZwzn75uyFzO3G2MMHBl9W/7I5dSoChQU555pSX92qQJvfMqo/iZyBEoFERERERERERERERERERMT50jc4xu2hLdgxkRMc4/R17ovjmLptwWIucN6+2z90jPvPAr+O9Q4n1mkN1k+twVxjyBXg28EY56fCgR/cGo60DUoEEhERERERERERERERERER57Ja228iUM8xgMkYZ+2EiiL3xVJ2FA5uqp2YIHqac/a1WmDnEsd8+LX1DlusNvYfcSQCqTWYi3j5wYjrHfNNC90Xi7QZSgQSERERERERERERERERERHnyk2EigJj7B8KodFuDcep/EIgfIgxtlnhYJz7Ytn/gxEDQI9Y8O/knH1Tf4aiQ8bYP9RoOVZHxtEyqmqM63YJ8iHE39s515UT1W0PlrgUCg+5LxZpE5QIJK1aYWEhubm5Tt937dq1PP7446Smpjp9bxEREREREREREREREZGzXvp6xzhyPJhM7ovFFXqNd4zT1p96naslLXeMndoW7CPHeMiV4OFV/7I5jmpAMaoG5FqdY6D3ecbYZoUt77g3Hmn1lAgkLa6wsJDk5GTKysrOuPbSSy+lS5cuJz2WnZ3NrFmzeOmll055/vvvv8+sWbPYt29fvdfXrl3LE088oUQgEREREREREREREREREVdor23BjomskwiU7qZEIKsFklc65jEznLNvVSns+dIxH371CUsSs4vt437hQc65rpxa3apAm98BS7X7YpFWT4lA0uLee+89YmJi+Omnn5q1T3l5OcuWLWP37t2nXJOcnMyyZcsoKCho1rVEREREREREREREREREpBGOrwjU3vSa4BgfjIeaypaP4fBWKMszxoHh0HWYc/bd+w1Ulxrjzv2g+8gTliTXqQgUrYpArjfgYuNzDFCSBQlL3RuPtGpKBBIREREREREREREREREREecpyoSCNGPs6eu8BJXWJKgrdOpjjC2VRlJOS6vbFix6OpidcPvfaoXNbznmw685aVu3pBxHRSC1BmsBHl5wzo2OefwC98UirZ6nuwMQaa68vDy2bdt20mNZWVktG4yIiIiIiIiIiIiIiIjI2S6jTluwiNHg6e2+WFwpcgIcPWCM09a1fAu0uolAzmoLtvqpOtWcTDD0qhOWWK22ehWBYtQarGWMugXWPg82KxxYDXn7IbSvu6OSVkiJQNLijrXpys/Pd8p+n3zyCZ988olT9hIRERERERERERERERGRZkqvkwjU0skxLanXeNj2vjGu2wqtJZTkOKoQmTygz5Tm77nnK/jpGfs0r/fthIb0PGHZoYJyKqqtAIQGeNMpoJ0merU2IT0h5gJI/N6Yxy+EmX93b0zSKqk1mLS4nTt3AhAXF+eU/WbOnMnnn39+0j9XX331ac+dMmUKJpMJk8nENddc45R4RERERERERERERERERM5qdZNiIse7Lw5Xq/uxpW8Eq6Xlrp28qk4c48AvpHn75eyFL+62T9MrR/DxhlkU5ZWfsDQxu05bsHC1BWtRo293jLctguoK98UirZYqAkmLKi8vZ8WKFQAsXryYp556Cl9f32btGRUVxWWXXXbSY6dqGXbM3Llz6dGjBwAjR45sVhwiIiIiIiIiIiIiIiIiZ73KYsjaWTsxQc9Yt4bjUp36QGA4lGRDZSHk7IGuQ1vm2s5sC1aeDx9eB1VGu6/CmnCWF/wBq82D5PgcRs7sVf/SdduChaktWIuKngYhkVCQbnze9nwBw1XwQupTRSBpUW+++Sb5+flcfvnlZGdn89xzz7k1nnvuuYcXXniBF154gZtuusmtsYiIiIiIiIiIiIiIiIi0eQc3gc1oG0X4EPDt4N54XMlkql8VKK2F2oNZamB/nYpAMRc0fS+rBT69A44eAKDa5sN3BQ9RaTMSfBI3ZZ9wSlJ2nUQgVQRqWWYPGHWLY75pgdtCkdZLFYGkxWRmZvLoo48yYsQIPvnkE6ZOncpf//pXpk2bxrhxTe8N+s033zB9+vSTHjtw4ECT9xURERERERERERERERGRRkrf6BhHjnVfHC2l1wSjKgtA+joYe6frr3lwE1QUGuPgCAgb1PS9fvgbJK+wT1cV3MvRGkcFoLyDJeQdLiG0uyPhJznH0RosOkyJQC3unBvhx6fAWg0H44wKXC1ViUraBFUEkhZRVVXFVVddRWVlJe+88w5ms5nFixfTuXNnLr30Uvbs2dPoPX18fBg7diw9evSgpKTkpH/CwsIYO3YsQUEqSSciIiIiIiIiIiIiIiLicul1quLUrZbTXtWrCLQObDbXX/P4tmAmU9P22f05rH3ePt1cMpf9lediNpsIiwp2XK5OVSCr1VavNVi/cN2HbXGBYTBwjmMev9B9sUirpIpA4nIVFRXMmzePtWvXsnDhQoYNGwZAt27d+O6775g+fTrnnXceixcvZsaMhvev7NatGxs2bHBV2CIiIiIiIiIiIiIiIiLSGJZqOBjvmEc2vStImxE+GHyCobIISrKNFluhfV17zSRHBZ8mtwXL3g1f/No+PWQdzcaSawEYMjmCiH4dWfrqTuNym7IZe0kfTCYThwvLKauyANDR34vQAO+mXV+aJ/Z22P2ZMd7xMcz4K/goKUsMSgRygueuvtjdITjNHz/6xqn77d69mxtuuIFt27bx7LPPcuutt9Y7Pnz4cH766Sdmz57NzJkzeeCBB3j66aedGsPJPPjggzz44IMuv46IiIiIiIiIiIiIiIjIWSNrJ1SXGuMOPaFDD/fG0xLMHtBzrKO9Vvp61yYCFR2G7J211/aC3uc1fo+yo/DhdVBdBkCFbyRL036HDQ98AjyJvag3Xt4eePt5UlVeQ1FuBdmpRXTt3aFeNaCYsCBMTa1GJM3T61zo3B9yE6CqxEgGir3d3VFJK6FEIHGZqqoqrr/+evbt28crr7zC3XfffdJ1AwcOZNu2bfzhD3/gpptuatK1li9fzvLly8+88Dh33303ffu6OCNXRERERERERERERERE5GyQXqebx9lQDeiYXuMdiUBp6+GcG1x3rbrVgHpNaHwVGKsFPr0d8lMBsHkF8HXOA1TaAgEYc3EffAO8AOh7Thf2rss0LhuXTdfeHUjOdiQCRYcHNv3jkOYxmWD0bfD9n415/FvGXIlZghKBxIW8vb1ZtWoVmZmZDBky5LRrQ0JCWLiw6b0L161bx3PPPdfo8y6++GIlAomIiIiIiIiIiIiIiIg4Q/p6x7jnWPfF0dIiJzjG6etce63kZrYFW/UE7P/BPt3V6WFyMiIA6NgtgCHndXdsPybckQi0OYdzr4wmKafYcTxMiUBuNfwaWPk41JQbVaIOboKeY9wdlbQCSgRyAme302pPQkNDCQ0Ntc/37NkDwKBBg5x6nccff5zHH3+8weuffvppHnroIafGICIiIiIiIiIiIiIiInLWstkgY6NjHjnefbG0tIiR4OEDlko4egCKsyEo3PnXqamC/asd88YmAu36FH75j31aOvx3/LR8gH0+8cpozB5m+zyiX0f8g70pK6qivKiKQwkFJNapCNQvvJHViMS5/EJg6FzY+r4x37RAiUACgPnMS0Sc58ILL+TCCy90dxgiIiIiIiIiIiIiIiIi4kz5KVCSbYx9OkDYQPfG05I8fSBilGPuqqpAGRugqrYiT0gv6BzT8HOzdsIXv7FPbf1msnz/JWAz5r2GhBI5OLTeKWaziZjRjoSmhLhMknMciUCqCNQKjL7dMd79OZQddV8s0mqoIpC0aqtXr27QunXr1rFuXcO/of78889NjEhERERERERERERERERETpC+wTHuOQbMHu6LxR16jXckAKWth8GXO/8aScsd45gLwGRq2HllR+HD64wWUgCh0aRGP8Xhn9IAI+Hn3CujT3pqzJhwtv+QAcD2bTmU+NYAEOzrSZcgn6Z9HOI8ESOh2wjI3GZUpNq2CCbc6+6oxM2UCCTtwvLly3niiSfcHYaIiIiIiIiIiIiIiIjI2Sl9vWMcOc59cbhLrwnw83PG2FUVgZJWOMYNbQtmqYElt0BBujH3DqLmyvdY+3K2fcmQyRF07Bpw0tPDegUR3MWPoiPlZNbUOC4fHoSpoYlI4lqxt8NXtck/8W/BuN+AWc2hzmb67Eu7sn79emw2W4P/TJ482d0hi4iIiIiIiIiIiIiIiLR9dSsCRY53Xxzu0mMMmGpvv2ftgopC5+6fnwZH9hljT1+Imtiw81Y+BilrHPMrXmfHjgCKcisA8AnwJPai3qc83WQy0S/WaA+W52Gzv94vXG3BWo0hc412fABH99f/fMtZSYlAIiIiIiIiIiIiIiIiIiLSdKV5kJtojM1eRruis41vMHQdWjuxQUacc/dPrlMNKGoSePuf+ZwdS2D9fx3zyQ9R2m0a8UtT7S+NndMH3wCv024TcywRyGy1vxYdFtSgsKUFeAfA8Gsc8/iF7otFWgW1BpMWl5+fz/3339+oc8aPH8/cuXPPuO6VV17hiy++aPC+HTp04KGHHmpULCIiIiIiIiIiIiIiIiJSR8ZGx7j7CPDyc1sobhU5ATK3G+O0dRAzw3l712sL1oB9D2+Dr+5xzPtfBOc9wMZFCVRXWADo2C2AwZO6n3GrTt0C6NwzkNz8PEcIYaoI1KqMvg3iXjPG+76FokwI7ubemMRtlAgkLa6oqIjnnnuuUefcddddDUoEeu+99xq1b0REhBKBRERERERERERERERERJojfb1jHDnOfXG4W6/xsPF/xrju/5Pmqq6AA3XaPUVPP/360lz46AaoMdp/0bkfXP4qRw6Wsnddpn3ZxCujMXs0rIlQzOhw8lYdcczVGqx1CRsAvc6FtF/AZoEt78LkP7s7KnETtQaTFpWamorNZmv0n1dfffW0+z7++ONN2vfgwYMt9JGLiIiIiIiIiIiIiIiItFPpGxzjyPHui8Pd6n7shzYbCTzOkPYL1JQb49BoCO176rWWalhyCxRmGHOfYLjmA2w+QaxdkgQ24+VeQ0OJHBza4BA6DAihsja7wNsGwUo1aH1G3+YYb3kHLDXui0XcSv86RURERERERERERERERESkaarL4fBWx7znWPfF4m6BYUaiDoClCg5vcc6+9dqCXXD6tcsfgdSfaycmuOIN6BzDga1HOJxUAIDZbOLcudGNCiGzqto+DrWY2L8lp1HnSwsYOAf8OxvjokOQtMy98YjbKBFIRERERERERERERERERESa5tAWsNYmiYTGQEBn98bjbnWrAqWtc86eScsd45gZp163bbGjNRnAlP+D/rOoqbaw7rNk+8tDJkfQsWtA40LIKbaPO1vMJMZlN+p8aQGePjDyRsc8fqH7YhG3UiKQiIiIiIiIiIiIiIi4REVJNTarzd1hiIiIK2XUbQs2zn1xtBa9JjjGzkgEytsPR/cbYy9/6HXuydcd2gJf/84xH3AxTPojADt+OEhRrtGmzCfAk9iLejc6jKScEvs41GoiO6WIwiPljd5HXGzULYDJGCevgqMp7oxG3ESJQCIiIiIiIiIiIiIi4nRblqWx4P6f+fTZzVhqrO4OR0REXCW9biLQ+FOvO1vU/X+QEQdWS/P2q9sWrM9ko+rL8Upy4KMbwFJpzLsMgMtfBbOZ0sJK4r9LtS8dO6cPvgFejQ4jObtOIpDFSDNIildVoFanYxRET6+d2GDz224MRtxFiUAiIiIiIiIiIiIiIuJUFouVLcvSAMhOKSJle66bIxIREZewWiF9o2OuikBGIkZQN2NcVQxZO5u335naglmqYcktUHTImPt0gGs+AJ8gADZ+dYDqSiMZqWO3AAZP6t7oEGw2G4n1WoMZFWcS47Kx2VT5r9WJvd0x3voe1FS6LxZxCyUCiYiIiIiIiIiIiIiIU2UmFVBZVmOfJ2zMcmM0IiLiMkf2QmWhMQ4Ig0593BtPa2Ay1a8KlL6+6XtVlULqWsc8+iSJQMv+Amm/HLs4XLkAQvsCcCS9mL3rMu1LJ86LxuzR+BSB3JIqCsqqAQjw9qCjlwcA+Zml5B0qbfR+4mIxF0BwD2Nclgd7vnJvPNLilAgkIiIiIiIiIiIiIiJOdXwFoPRdeZQVVbkpGhERcZm6SS6RY40kGIFeExzjtHVN3yfl5zrtvgZCSM/6x7e+D3GvO+bTHrFXDbLZbKxdkgS1BXt6DQ0lclBok8JIqlMNKDoskD7DwxzHNinZt9Uxe8CoWxzz+IVuC0XcQ4lAIiIiIiIiIiIiIiLiNDab7YREIKvVRtKmbDdFJCIiLlOvLdj4U6872xxfEaip7bNO1xbsYDx8c59jPuhSmPgH+/TA1iMcTioAwGw2ce7c6KbFACTnlNjH0WFB9IsNt88TN2Vjs6o9WKsz8kYwexrj9HWQvce98UiLUiKQiIiIiIiIiIiIiIg4Td6hEoqPVpzw+r4NmSdZLSIibVr6Bsc4cpz74mhtwgaBbwdjXHoE8vY3fg+bDZJXOOYxFzjGxdnw0Q1gqa22FzYYLn3FXpGpptrCus+S7cuHTu5Bx64BjY+hVmK2oyJQv/BAeg7qhI+/kWRScrSSrAOFTd5bXCSoKwy4yDHf/Jb7YpEWp0QgERERERERERERERFxmrrVgCIHh+LhadyKyM0oIe9QyalOExGRtqbwIBSmG2Mvf+g6zL3xtCZmM/SskxiV3oT2YLmJUFD7/9c7yJFoVVMFH98ExbUJtr4hcM374BNoP3X7qgyKco2kXN8AL0ZfFNX469eRlO34/h0THoiHp5m+oxztwRJV9a91Gn2bY7z9Q6jUz2FnCyUCiYiIiIiIiIiIiEiLKCkpYf/+/VRXV7s7FHGhuolAA8Z3pffwzvb5vg1Z7ghJRERcoW41oB6jwcPLfbG0Rr0mOMZp6xt/ft22YH2nOP7/fv9nyKj9f28yw5ULoVMf+9LSwko2L02zz8fM6Y1vQPM+N3Vbg8WEBQHUaw+WvDkHi8XarGuIC/Q+H0JrW8JVFsGuT90bj7QYJQKJiIiIiIiIiIiIiEvl5OTw5Zdf8u9//5v33nuPjz76yN0hiYsUH63gSLrRPsTsYaLX4FD6j+tqP564MQurbhSKiLQP9dqCjXdfHK1V3USgplQEqpsIdKwt2OZ3IH6h4/Xpj0P0tHqnbfzqANWVFgA6dgtg8KTujb92HXklleSVGi3IfL3MRIT4AdA9OoSAEB8AKkqqObg3v1nXERcwmepXBYpfYLSck3ZPiUAiIiIiIiIiIiIi4nQ2m40DBw7w/vvv88orr7B161YsFuOmVHJyMsXFxW6OUFwhdYejGlBE/454+3kSOagTfsHeAJQVVZGxTzcKRUTahYw6iUA9x7ovjtaq2wjwNJJmyE+FosyGn1tRVL+KUPR0yIiD7+53vDZkLkz4bb3TjqQXs3ed4zoT50Vj9mheSkDdakDRYYGYzSYATGYTMXWqAiWpPVjrNPxa8PQ1xpnb4dAW98YjLUKJQNIqvfXWW8yfP5+8vDyn7/3BBx9w8cUXs3PnTqfvLSIiIiIiIiIicrazWCzs2LGD1157jXfffZfk5OSTrjvV69K2pWw/Yh/3Hma0BDN7mOk3xnGjMGF9I26EiohI61RRCNm7jbHJDD1i3RtPa+TpbbRMO6YxVYFS1oC1tpVq12HGfz+6ESxGZR7Ch8IlLxkVX2rZbDbWLkmC2oIvUUNDiRwU2owPwJBYJxGoX21bMPu8TiLQgW1HqK6yNPt64mT+nWDwFY553YpS0m4pEUhapTVr1rBgwYJTPhWUm5vLDTfcwFtvvXXKPT777DNuuOEG9u/fX+/1xMREvv32W5ckGYmIiIiIiIiIiJytKioq+OWXX/jPf/7DZ599RlZWVr3jAwYMYMSIEfa5EoHan8ryGg4lFtjnvYd3to8HjOtmHx/YnktleU1LhiYiIs52cBPYals9hg8B32D3xtNa1W2ZVrfCz5nUbQvWdyp8fBOU1P5s5dcRrnkfvAPqnbJ/yxEOJxUAYDabmDA3uolB15ec7bhfGx0eWO9Y556BhIT7A1BdaalXGVBakbrtwXZ9CuWqztjeebo7AGm/rFYrv/71rxu09uKLL+biiy9u8N4lJSUsWrSIwMBAbr311pOu2bFjB4sWLeKee+6hb9++Dd5bREREREREREREGq6goIANGzawZcsWqqqq6h3z9PRkxIgRjB8/ntDQULKzs9m2bRsA+/fvx2Kx4OHh4YaoxRXSd+dhtRhlCLpEBhHY0dd+rHOPQEJ7BJJ3sARLtZX9m3MYNLG7u0IVEZHmSq/TFqxusovU16vO/5v0BiYC2WyQtNIxP5IAB+OMsckM896GjlH1TqmptrDuM0eS9dDJPejYtX6iUFMl1akIFHNcRSCTyUS/MeHEfZ1irN2UTczocKSV6TEaug6FrJ1QUw7bP4Rxd7s7KnEhJQKJy9hsNt5+++3TrrFarVRXVzNo0KCWCUpERERERERERESc4vDhw6xbt47du3djs9nqHQsICGDMmDGMHj2agADHTaiwsDCCgoIoLi6moqKCQ4cOERkZ2dKhi4ukbHdUAahbDeiYAeO68ssnxk3KfRsylQgkItKW1UsEGue+OFq7HmPA5AE2i9FKrbwA/EJOf072big+bIw9/SBxqePYjCehz+QTTtm+KoPivAoAfAO8GH1RlDOiB45PBAo84XjMaEciUNquPCpKq/EN8HLa9cUJTCajKtA39xnz+IUw9lf1WstJ+6LWYOIyHh4eVFRUnPbP008/DUC3bt3OsJuIiIiIiIiIiIi4m9VqJSEhgbfffpvXX3+dXbt21UsC6ty5M3PmzOH3v/89559/fr0kIDCeGo+OdrSpUHuw9sNisZK2K88+P1kiUL8xXTGZjRtOmcmFFB4pb7H4RESk+ezf8y3VcDDecUCJQKfmEwjdhtVObJCx8czn1G0LZqlwjIdeBeN/c8Ly0sJKNi9Ns8/HzOnttEScgrIqjhRXAuDjaaZnJ/8T1oSE+xPWy6gUZLXYOLDtiFOuLU429Crwrq3olJsIqWvdG4+4lCoCiVtt374dgHPOOadJ5+/Zs4dXX331pMfi4+NP+rqIiIiIiIiIiIg0TnV1NTt27GD9+vXk5uaecDwqKooJEyYQHR2N2Xz6509jYmLYunUrAElJSUydOtUlMUvLOpxYQFV5DQBBnXwJjTixYoB/sDeRgzuRttNIGErYkMmYOX1aNE4REWk8m83GHz/ezvI92dwwrhf3Dy7Bs6Y2mTMkEoJV4e20IifAYeNnH9LWQb+Zp1+ftMIxPpZ81XUYzPnPSSu4bPzyANWVFgA6dQ9g8CTnfT7qVgPq2yUQD/PJK8jExIaTk1YMQGJcNoPO1d+JVscnEIZfDZveNObxC6D3JPfGJC6jRCBxG5vNxo8//kh4eHi9p4Aa4+eff+bnn392cmQiIiIiIiIiIiICUFpayqZNm9i0aROlpaX1jplMJoYMGcL48ePp3r3hN3v69OmDyWTCZrORmZlJSUkJgYEnJo1I23J8WzDTKVpN9B/b1ZEItDGL2It7n3KtiIi0DlvSC/hs6yEAXl2znx27y/mvLYhOpmKIHO/m6NqAXuNhw8vGOG3d6deW59dvuwbgHwrXLALvE6vxHEkvZu/6TPt84pUxmD2c1xQoKbtOW7DwU/+8FjM6nF8+TQYbHErMp7SgkoAQH6fFIU4y+jZHItDer6E4G4LC3RuTuIQSgcRt1q5dS0ZGBr/61a+avMell17K/ffff9JjCxcu5K233jrluVOmTLGPr776aj788MMmxyEiIiIiIiIiItKe5ObmsmHDBrZt20ZNTU29Y97e3owaNYqxY8cSEhLS6L19fX3p2bMn6enpAOzfv5/hw4c7I2xxE5vNRsp2RxuQk7UFq3vMx9+TyrIainIryEwupHtMSAtEKSIiTbViT3a9+bpcP+bwN17z/jdD1BbszOomSx3eCtXl4OV38rXJPwBWx9zkAfPeMSovHcdms/Hzx4lQWzQoamgoPQd1cl7cQFJOsX0cE3bqRKCAEB8i+nXkUEI+2CApPpsR00+MWdwsfDD0HAcZG8BaA1vfg/NOfq9d2jYlAonbPP/88wDMnz+/yXt07dqViRMnnvTYypUrT3vu3Llz6dGjBwAjR45scgwiIiIiIiIiIiLtgc1mIz09nXXr1pGQkHDC8eDgYMaNG8fIkSPx9fVt1rViYmLsiUDJyclKBGrjcjNKKMmvBMDH35Nup0ns8fTyIHpUGLt/PgwY7cGUCCQi0rqt3Jt9wmuH6MLcqsf5Z2kEl7V8SG1LQGfo3A9yE8FaDQfjT92SacMr9ecz/3HKtfu3HCEzuRAAs9nEhLlN68ByOnUrAkWHBZ12bb8x4UYiEJC0SYlArdbo24xEIIDNb8PE+8Ds4daQxPmUCCRusWHDBr744gtmzJjBqFGjTrnuhx9+ICwszD4///zzCQo6/TeZhrrnnnuYPHmyU/YSERERERERERFpqywWC3v37mX9+vUcOnTohOPdunVj/PjxDB48GA8P59wkiI6OZtWqVYCRCGS1WjGbndfGQlpW3WpAvYaE4nGGliT9x3WzJwIlb85h0tX98PTWDSgRkdYoJbeU5BwjGcTXy8yzM8P5yzf7KcafSrz5/dIj7Cjaw18uHICnE1tStTuR441EIID09SdP7kn5GQ7FO+YxF8DYu066XU21hXWfJdvnQ6f0oGPXAGdGDNSvCNTvNK3BAPqM6MKaxQlYa2zkpBVTkF1GSPiJ7czEzQZdCt8/COVHoTADkldCv5nujkqcTIlA0uJKSkq4+eab8fDw4Lnnnjvt2ttvv73efOfOnQwZMsQ+37hxIw8++OBJz127dm3zgxUREREREREREWmnKisr2bp1Kxs2bKCgoOCE4zExMUyYMIGoqChMJpNTr921a1cCAwMpKSmhvLycw4cP26t3S9uTsiPXPu49vMsZ13ftE0yHLn4UHimnqsJCyvZcYmLDXRmiiIg00Yo9WfbxxOguzAnYwyDvv3Fn9R/Yb4sAYOEvKezJLOTl60YSGujjrlBbt14TYMs7xjht3YnHCw/CRzc45mZPuPJtOMXPYNtXZVCcVwGAb4AXoy+Mcm68QGF5NdlFRsU/bw8zkZ1On9TjG+BFr8GhpGw3fi5Iis8m9qLeTo9LmsnLF865Hta9ZMw3LVAiUDukRCBpUTabjfnz55OYmMhjjz3G0KFDT7v+/fffJzzc8Qtg7971v1ls27aNbdu2uSJUERERERERERGRdqmoqIiNGzeyefNmKioq6h3z8PBg+PDhjBs3rl6lbmczmUxER0fb39tLTk5WIlAbVZRXTm6GUSnC7GkicnCnM55jMpnoP64rcV+nALBvQ6YSgUREWqmVe3Ls4wsGhUP6W/Q1Z/KF96P8MeQFlmcbnTw2HDjKJf/9hdduHMWQiA7uCrf1ihzvGB/cBJYa8Ki9VV9dDh9eDxUFjjX9ZoPPySv8lBZWsnlpmn0+Zk5vfAO8nB7ysUpQAH26BDSo4lNMbLg9ESgxLpvRFzo/oVycYNStjkSgpOVQkA4hauXWnigRyAkOPvizu0Nwmh5Pn6IfpZP85je/4aOPPmLWrFk8+uijZ1x/7rnnEhUVdcLrUVFR2Gw2F0QoIiIiIiIiIiLSPmVlZbF+/Xp27tyJ1Wqtd8zPz4/Y2FjGjBlDYODp2z44S91EoKSkJCZPntwi1xXnSq1TDahH/454+zbstkP/sY5EoIw9RyktqCQgRFUkRERak6OlVcSnHQWMwjRTBoTBhg0ABJnKefXySP67vwv/XpmIzQaHCsqZ+791PHXFUK4YqQTfekIiIbgHFB2EqhLI2gERI8Fmg2/ug8xt9dcPvuyUW2388gDVlRYAOnUPYPCk7i4JOblOW7DosIb9fBg1rDNePh5UV1ooyC4jN6OELpFBLolPmiG0L/SdCvt/AGyw+W2YduZ799J2qFGjtIiqqipuvvlm/ve//zFx4kSWLFnitp7fnTp1om/fvvj5+bnl+iIiIiIiIiIiIi3FZrORnJzMe++9x6uvvsr27dvrJQF16tSJiy66iPvuu4+pU6e2WBIQQJ8+fexPiB86dIiysrIWu7Y4z7Gn/qFhbcGOCe7sR/eYEMC4B5oYl+3s0EREpJl+2JeDtfa5/JGRHeliKoK8ZOMFD2/MESP57bQY3rxpNEE+RiJoZY2VP3y8nSe+3k21xXqKnc9CJhP0qlMVKH298d+Nr8H2xcetNRtJGidxJL2Yvesz7fOJV8ZgbkClnqZIzHZUBOoX3rBkHi9vD/qMcPw8kBiXdZrV4lajb3OMt7wLNVXui0WcThWBxOWSkpK4+eabWb9+PVOnTuXLL7902RsKRUVFxMXFsX//fgoKCqiuriYgIIDu3bszaNAghg4dym9/+1t++9vfuuT6IiIiIiIiIiIirUFNTQ27du1i3bp15OTknHC8Z8+eTJgwgf79+7vtgT1/f38iIiI4ePAgAPv372fo0KFuiUWaprKsmsOJBfZ572GdG3X+gPFdOZxknL9vQyYjZvRU+xARkVZkxR5HEseMQeGQscFxsPtI8PIFYNrAcL6851zufG+zvZ3UW7+ksudwES9fP5LOgar4BhjtwXYuMcZp66DrUFj2lxPX9RgD/ie22rTZbPz8cSLUJmdFDQ2l56Azt+RsqqQ6rcFiGlgRCCBmTDgJG42/O0nxOUy4IhqTWd/fW51+syGoGxRnQukR2PcNDLnC3VGJkygRyAlc3U6rrSosLOSFF17gn//8J+Xl5fzhD3/gmWeewcPDw+nX2r17Nw8//DDffPMNNTU1p1wXERHB7373O+677z48PfXXX0RERERERERE2pfy8nLi4+OJi4ujuLi43jGTycTAgQMZP348PXv2dFOE9cXExNgTgZKSkpQI1Mak7crDWlsqIqxXUKNbe/UdGcZPixOpqbZy9HCp2oeIiLQiFdUWfkp0VH2bPjActi50LIgcW299ny6BfPGbc/njx9tYttuo8rYx5SiXvLSWV28cxbAeIS0RduvWa4JjnLrWqApkM1p84dcJyo02bMTMOOnp+7ccITO5EACz2cS5V8a4MlqSsx0/S8aENzwRqMeAjvgGelFRUk1pQSWHkwuI6NfRFSFKc3h4wsibYc3Txjx+oRKB2hG1BhOXufvuu3n88ccJDQ3lq6++4rnnnnNJEtCPP/5IbGws3333HXfeeSfLli3j4MGDVFRUUFNTQ2FhIbt27eL111+na9euPPDAA8yePZvq6mqnxyIiIiIiIiIiIuIOVquVlStX8vzzz7Nq1ap6SUBeXl6MGTOGe++9l6uuuqrVJAEBREdH28f79++v17ZMWr/6bcEaVw0IwNvXkz7nONqH7NuQeZrVIiLSktbtz6W82khS6dM5gOiwQEivUxEocvwJ5wT6ePK/60dx/wX9OFbg7XBhBVe+up5PNh9sibBbt879wa82IaaiAMryjHFAmCMhCCDmghNOram2sO6zZPt86JQehIT7uyzU4opqDhdWAOBpNtErNKDB53p4mIkeFWafJ25S+89Wa9TNYKq9f5/6MxxJdG884jRKBBKXWbBgAc888wx79+5lzpw5LrvOnXfeSVVVFatXr+bll1/mggsuICIiAh8fHzw8PAgODmbw4MHccccdxMXFcdVVV7Fy5Ureffddl8UkIiIiIiIiIiLSkn7++WfWrl1b7+G3wMBApk2bxn333ceFF15Ip06uax3RVN26dcPf37iJVVpaSlZW1hnOkNbCUm0lbXeefd57eJfTrD61AeO62cdJm7KxWJQMJiLSGqzY40jemD4oHKrKIHObY0HPsSeehFGp5p6pMSy8OZYgX6M7R1WNlfuXbOfxr3ZTfTZ/nTebT0ygMnvBlIegwqj0Q2BXo2XYcbavyqA4z0jM8Q3wYvSFUS4NNblOW7DenQPw8mhcWkG/2HD7eP/mHCw1Z/HnvTUL7g79Zzvm8QtPvVbaFCUCicv4+fnxpz/9icDAhpeKa6yjR4+SnJzMyJEjGT/+xMzj45nNZn79618DsHHjRpfFJSIiIiIiIiIi0lJKSkpYu3atfR4WFsZll13G73//eyZNmmRPtGmNzGZzvapAycnJp1ktrcmhxHyqK4zqBcGdfenUveGVAuqKGNDR3lKsvLia9N1HnRajiIg0jdVqY+XeHPt8xqBwOLQZrDXGC10GgP/pE4ynDAjjq3smEhPmuE/49rpUrn9zI0eKK10Sd5twfCLQhc9A0WHHPGYG9nJKtUoLK9m8NM0+H3tJb3wDvFwZJUl1EoH6hTe+bWfXPh0I6uQLQGVZDel79P291Rp9m2O8/QMj6U/aPCUCSZsWFBSEj48PaWlpVFRUNOicffv2AdClS9OeUBEREREREREREWlN1qxZY68EFBYWxq9+9StGjBiBp6enmyNrmLqJQElJSW6MRBojZUedtmDDumA67qZlQ5nNJvqPdVQNSFiv9mAiIu62/WCBPVmnU4A3IyM7HtcWbFyD9undOYDPf3Mus4d0tb8Wl3KUS/67lu0ZBc4Mue0YdCl41SbPjr7dSMJIWu44fpK2YBu+PEB1pZF826l7AIMmdnd5mHUrAkWHNb7og8lsIqZOVaAktQdrvfpMgY69jXFFIez+zL3xiFMoEUjaNC8vL+68805ycnK47LLLSE1NPeVai8XCokWL+NOf/oS/vz+33HJLi8UpIiIiIiIiIiLiCrm5ucTHx9vn06dPx2xuW2/79u3b1z4+ePAg5eXlboxGGsJms5FaNxFoeOdm7dd/rKM9WMrOXCpKq0+zWkREXG3lXkfSxtQBYXiYTZC+3rGgZ8MSgQACfTx55fqR/Glmf3uhm8zCCua9tp4l8RnOCrnt6NgL7v4Fbv0eLnoOirMhc7txzOwJfSbXW56TVsS+OkmyE6+MwdzINl1NkZRdbB/HhDet+0vdRKCU7UeoqqhpdlziAmYzjL7VGHsHQnmBW8MR52gbj4SInMa//vUvSktLWbhwIX379mXkyJEMGTKELl264OnpSWlpKWlpaaxfv56cnBzCwsJYtGgRMTEx7g5dRERERERERESkWVatWoXNZgMgKiqqTb7nFRAQQEREBIcOHcJms3HgwAEGDx7s7rDkNI6kF1OSb1SK8AnwpFt0h2bt16l7AGG9gshJK8ZaYyM5Ppsh5/dwRqgi9dlssPopSF0LU/4CURPdHZFIq7RijyMRyGgLtgUy4hwLGlgR6BiTycRvpkQzqHswv1u8laKKGqpqrPzpkx3sPFTIwxcNwtuzbSUyN0un3sYfgOSVjtcjx4NvsH1qs9lYuyQJjB/1iBrWmZ6DTt+SzRl2HSokLsXRyismrPGtwQBCIwLo1D2Ao4dLqamykrojl35jup75RGl5I24wkoCGXQU+Tft8S+tyFn1FlfbK29ubBQsWsH37du6//358fHxYunQpL774Is888wxvvfUWe/fuZdKkSbzxxhukpKQwffp0d4ctIiIiIiIiIiLSLBkZGezdu9c+nzFjRpPbM7mb2oO1LSnbHdWAooZ0dkplgv7jHFWB9m3IavZ+Iie1+zNY809I+wU+uAZy9fVG5HhpeaUkZhttoXw8TUza9Si8MQWqaivEBHaFjlFN2ntK/zC+umci/cMdiQbvrk/j+jc32FuRnXXqtQWbUe/Q/i1HyEwuBIxWmufOjcbVkrKLuXHBRkqrjFZkkZ386dsloEl7mUz124Mlqj1Y6xUQCrG3KwmoHVEikLRKb7/9NjabjaioqAafM2zYMP75z3+ydu1asrKyqKiooKamhqKiIhISEvjkk0+YP38+/v7+rgtcRERERERERESkBdhsNpYvd9w4GjJkCBEREW6MqHnqJgIlJyfbqxxJ61Q3Eai5bcGOiYkNw+xhJLJlpxSRn1XqlH1F7KrKYPmjdebF8NENUFnivphEWqG61YAm2rbiv/ej+gt6jIZmJB5HdQ7gs19P4KKhjgTQTan5zHlpLVvT85u8b5tkqYb9PzrmMRfYhzXVFtZ9mmyfD53Sg5Bw197jTMsr5fo3N5JfZrToDPb15NUbRuHZjITffnUSgTJ2H6WiRO0/RVqCEoFERERERERERERE2piEhAQyMjIAMJvNTJ061c0RNU9ERAR+fn4AlJSUkJ2tJ8Zbq6LccvIOGYkTHp5mp7Uo8Qv0pteQUPs8YaOqAomTrXsRig7Wf+3IPvjqXqNlmIhATSUrNmyxT6ebNp24JnkllB098fVGCPDx5L/XncOfZw2w5xRlFVVw9Wsb+HhTRrP2blMy4qDSqPhDh57QZYD90PZVGRQfrQDAN8CL2IuiXBrK4YJyrntjIzm1lZkCvD1457YxDOoefIYzTy+4sx/hvY09rFYbyVtymh2riJyZEoFERERERERERERE2hCLxcKKFSvs89jYWDp1ck4yhruYzWb69u1rn6s9WOtVtxpQjwEd8fb1dNreA+q0B0vYmIXNquQMcZKCDFj7gmPe/0LHePdnsPHVFg9JpFWx2WDnJ+S/eD7xed4AmLAyzWMLRIyGqEmOtTUVsG1Rsy9pMpm4e3Jf3r51DB38vACoslh54NMdPPzFTqpqrM2+Rqt3fFuw2qyo0sJK4pem2Q+NvaQ3Pv5eLgvjSHElN7y5kUMF5QD4eJp58+ZYzons6JT9+41xVAVKUnswkRahRCARERERERERERGRNmTr1q3k5eUB4OPjw3nnnefmiJzj+PZg0jql7DhiHzurLdgxvYaG4hNgJBaVHK3kUOJZ1iJGXGfFo1Bj3OCm23C4+n0Ydavj+PKHIW29e2ITcbfUX+CNqfDp7fyYH4oFDwBGeB0kbN4LcP0So3JNXZsWgNU5iTrn9+vCV/ecy4CuQfbX3t+QznVvbCCnuMIp12i1khyJ3XXbgm348gA1lRYAOnUPYNDE7i4LoaCsihsXbORArtGS08vDxKs3jGJ839AznNlw0aPC7ZWfDicV2CsdiYjrKBFIREREREREREREpI2orKxk9erV9vnEiRMJCAhwX0BOVDcRKCMjg4oK3SRqbSpKqzmcVGifRw1zbiKQh6eZfqMdVQMSNqg9mDhB2jqj6s8xs/4JZg+Y/U/oPtJ4zVoDS26GYv2dk7PIkURYfC28fSEcNtqBrbCMsh+ePnkKDLkC9nwBlsr65+anwIEfnBZKr9AAPvv1BC4a5qgMF5+Wz5yX1rIlvZ0mhRYehJzdxtjDG3obid05aUXsW59pXzbxyhjMHq65pV9SWcPNb21iX1YxAGYT/Oeac5gyIMyp1/EP9qbHQEf1yqR4VQUScTUlAomIiIiIiIiIiIi0EevXr6ekpASAoKAgxo4d6+aInCcwMJBu3YwbgFarlQMHDrg5Ijle2q48e7uu8N7BBHTwcfo1+o933ARO3nqEqooap19DziJWCyx9wDEfMhd6jTfGnj5w1bvgV3tzuiQbltwKluqWj1OkJZXkwDf3wSvjIOE7+8sV5gDWmEbb5xcMiTAG2xY7zg1yfI0m7k2nhuXv7cl/rz2Hh2YPwFxbPSa7qJJrXtvAh3HpTr1Wq1C3GlDURPAOwGazsXZJEtR2xowa1pmeg1zT/rW8ysLtb29ie0aB/bVnrhzOhUO7nfqkZugXq/ZgIi1JiUAiIiIiIiIiIiIibUBJSQm//PKLfT516lS8vb3dGJHzqT1Y65ay3XVtwY4J6xVEx67+ANRUWkjZduQMZ4icxtb3IGunMfb0gxl/rX88pCdcuRBMtbfL0tfBysdbNESRFlNVCmuegRfPgfiFYLM4jg27mvUXraDMYrQF6xXqT3RYIOQmw8HatmBmT5j3juOcxO8hP82pIZpMJu46vy/v3DaGDn5eRtgWKw9+tpO/fL6TqhrntCNrFZJXOsbRMwDYv+UImclG5T2zh4lz50af7Mxmq6qxcveizWxMOWp/7clLB3PlqB4uuR5AnxFd8PA0vtbmZpRwNLPUZdcSESUCiYiIiIiIiIiIiLQJa9asobraqFQRFhbG8OHD3RyR8x2fCGSz2dwYjdRlqbaSvttxw9DZbcGOMZlM9B/X1T7fp/Zg0lTlBbDqScd84n3Q4SQ3uftOgakPO+br/wu7PjtxnUhbZbXAlnfhpVHw49+hqsRxrPd5cOcauOJ1VqY7kmxmDAzHZDLB9g8ca2NmQuRY6DOl9gUbbH7bJSFPiunC1/dMZEDXIPtrH2xM59o3NpBT1A5ah9ZUwoHVjnnMBdRUWVj3qSMJeuiUHoSE+zv/0hYrv/twK6sTHIm2D84ewI3jo5x+rbq8/TyJGhpqn6sqkIhrKRFIREREREREREREpJXLzc0lPj7ePp8+fTpmc/t7e7dHjx74+BjtpoqKijhyRNVgWouDCflUVxrVI4K7+NGpW4DLrtV/bFcwOa5bfNR1N30LCwt58803efHFF4mLi8NisZz5JGkb1jwDZbnGuENPmHDvqdeeex/0v9Ax//IeyNnn2vhEXM1mM9pPvToRvroXijMdx7oMhOuWwE1fQfcRWK02Vu51JGbMGBQOVits/8hxzohrjf/Gzne8tuVdI6nFBSJD/fns1xOYM7y7/bXNaflc/NJaNqflu+SaLSZ9vSMhq2NvCO3LtlUZ9u93vgFexF4Y5fTLWq02Hvh0B0t3OZJs750aza/O7+v0a51MzBhHe7DETdlK+BZxofb3m6KIiIiIiIiIiIhIO7Nq1Sr7zZKoqChiYmLcHJFreHh40Lev42ZUUlKSG6ORuo5vC2YymVx2rcCOvvTo39GY2CAxzjVVgWpqavj44485ePAgR48e5bvvvuPVV19l//79LrmetKAjiRD3mmN+wZPgfZrKGmYzXPY/6NTHmFeXwkc3QEWRa+MUcZXM7fDupbDoSsjZ43g9sCvMeRF+tRb6XQC1X8t3HS4ku8hI6Anx92JUr46Q+hMUHTTO8+tkVAQC6DcLgmura5Xlwp4vXfZh+Ht78uI1I/i/Cwdirv22k1NcyTWvr+eDjekuu67LJa1wjGMuoLSois3fO9qsjb2kNz7+Xk69pM1m47GvdvPZlkP21249N4o/zOjn1OucTq8hoXj7Gu3nio6Uk5Na3GLXFjnbKBFIREREREREREREpBXLyMhg79699vmMGTNcmoThbse3BxP3s1ltpOzItc/7DHdNW7C6BozvZh8nbMhySdWAlStXcujQoXqvHTlyhPfee4/FixeTl5fn9GtKC1n2F7DWGONe58Kgy858jl8IXP0+ePoZ87wk+PI3RlUVkbaiIAM+uwteOx9S1jhe9wqAyX+B326BUTeDh2e901bscVQDmjogDE8PM2xb7FgwdB54ehtjD08YfYvj2KY3XfCBOJhMJu44rw/v3jaWjrXJMdUWG3/5fCcPfbaDypo2WMktabljHHMBG77YT01t1b1O3QMYNLH7KU5sGpvNxtPf7+O9DY5ko6tH9+TRiwe16M+Unl4e9BkZZp8nblL7TxFXUSKQiIiIiIiIiIiISCtls9lYvtxxs2jIkCFERES4MSLXq5sIlJaWRmWla1qOSMPlpBVTVlgFGO1Kuvbp4PJr9hnRBS8fo2pAflaZ06sG7Nu3jw0bNtjn/fv3x8vLUX0hISGBl19+meXLl1NR4brWZOICicsh+Vi1DRPMetpe9eSMwgfDJS865nu/gnUvOT1EEaerKIQVj8FLo2DHh0BtApvJA0bdCr/dCpP/DN4nb+tYNxFoxsBwqCw2/v4fc6wt2DEjbwZz7dfMjI2QucOJH8zJTYzpzFf3TGRQt2D7a4vjMrjm9Q1kF7Whr9NHUyA30Rh7+pFjHs6+9Y6EmInzYjB7OPcW/n9/SOa1NQfs8znDu/OPK4a6JbG832hHe7Dk+BysViVbiriCEoFEREREREREREREWqmEhAQyMjIAMJvNTJ061c0RuV5wcDDh4cZNIqvVSkpKipsjkpQdjrZgUUNDnX6D8mS8fDzoO7KLfb5vQ6bT9s7Pz+eLL76wz/v168c111zDvffey/Dhw+2vW61W1q1bx0svvcTmzZuxWq1Oi0FcpKYKlj3kmI+6GboNa9wew66CMXc65isfh5SfnRKeiNPVVMGG/8F/RsAvL4ClTvJsv9nw6/Uw5wUICj/FBpBxtIx9WUaypbenmfP6dYE9X0F1mbGgy0DoNqL+SYFhMOhSx9zFVYGO6dnJn0/vnsClIxwVc7amF3DxS2uJTz3aIjE02+a37ENb1Hms/dzR4ixqWGd6Duzk1MstWJvCcysS7fPpA8N5/qrheJjdU10yon8IfsFGdamyoioOJea7JQ6R9k6JQCIiIiIiIiIiIiKtkMViYcWKFfZ5bGwsnTo59+ZQa6X2YK1LynZHW7Dew7ucZqVzDRjnaA+WFJ+Npbr5iTg1NTUsWbLEXuWnQ4cOXHbZZZhMJoKDg7n88su544476Nmzp/2c0tJSvv76a15//XVSU1ObHYO4UNxrkFf7NcOnA0x9pGn7XPB36DHGGNss8MmtUHTYOTGKOIPNBrs/h5fHwPcPQnmdJJju58At38J1H0KX/mfcqm41oHP7hhLg4wnbPnAsGHHtyatqxc53jHcugfKCJnwgjefn7cELV4/g4YsGciyX5UhxJde+sYH3N6S5pJWk01QUQrwjESg56FYykwsBMHuYOHdu9KnObJIP49J58ps99vm50aH897pz8GqBhN5TMXuYiRnlaA+WFJd9mtUi0lRKBJJWbf78+Tz77LMu2XvBggU8/PDDTTq3urqalJQUduzYwc6dO0lNTaW6utrJEbZ+jz32GI899liLXa+mpoaSkhJqamrsrz3++OO8/fbbLrleXl4e8+fP56233jrz4iZYt24d8+fPZ926dS7Z/6233mL+/PnqZS4iIiIiIiLSRm3dutX+e72Pjw/nnXeemyNqOccnArXqm3rtXOGRco4eLgXAw8tMz0Etl4zWPSaEoE6+AFSW1pC6K/cMZ5zZihUrOHzYSOgwm83MmzcPf3//emsiIiK47bbbmDt3LsHBjhY0WVlZvP3223z88cfk56uCQatTkgNrnnHMJz8IAZ2btpenN8x7GwJqE99Kj8DHNxvVV0TcLX0jLLgAltwC+XWq5oVEwtwFMP8HiJrY4O1W7nUkYkwfFA75qZC21njBZIZhV5/8xMhxED7EGFeXwfbFjfs4msFkMjF/Uh/ev30sHf2NFmXVFhsPf7GLhz7bSWWNpcViaZRNC6CyCICaToNZv9HxPWbolB6EhPuf6sxG+3LbIR76fKd9PrpXR964aTS+Xh5Ou0ZTxYxxVKjav/WIUxJ9RaQ+JQJJq7Fu3Tqefvpp0tMdJfAWLFjAt99+2+A9CgsLSU5Opqys7Ixr33vvPf7+9783eO/8/Hz+/ve/M3LkSPz8/OjTpw/Dhw9n2LBh9O7dGz8/P0aPHs3TTz9NYWFhg/cNCQnBZDI16U/Xrl0bfJ1Tef7555k8efIZ/9x6660nnPvOO+/wzjvvNDsGi8XCkiVLuPvuu7n66qv54x//yNq1a09Y9/777xMUFMSHH35of+2JJ55wWiLQ4cOHefrpp+3XLi4uZsGCBaxZs6bBe5wsWelUEhMTWbBgAYmJiWdc2xRr1qxhwYIFFBc7t3+6iIiIiIiIiLheZWUlq1evts8nTpxIQECA+wJqYZGRkXh7G20jCgoKyM1tfgKINE3KdkdbsJ4DOuLl03I3EE1mE/3HOd4DTdiQ1az99uzZw8aNG+3zGTNm0KNHj5Nf22Ri6NCh3HPPPZx//vl4enrW2+e///0vq1atorKy8qTnixus+qv9Bjud+8GYO5q3X4cIuPItMNX+nT8YB8ub9nCxiFPk7YePboCFFxh/H4/x7QAX/A3uiYehV4K54bd/C8uq2ZjiqCY0fWA4bP/IsaDvNAg6xb0okwlib3fMN71pVCpqQROiO/P1vRMZ3N2RUPPhpgzmvbqevZlFLRrLGVVXGG3cam0LeIDio8b3EN9AL2IvjHLapVbsyeYPH2+3fzqGRASz8NZY/L09T39iCwmPCia4s5HoW1VeQ9puPdAu4myt41+7tEtZWQ37pczX15eQkBB++OEHHnnkEcaNG0dkZGSTrvnee+9x7733snTpUmbNmtWkPU5m+/btXHjhhRw+fJhJkybx6KOP0rdvXzp06IDNZqOoqIjk5GRWrFjBQw89xCuvvMKyZcsYOHDgGfe+++67KS8vb1JcdZ9GaarExETWrFnD0KFD7W+uHG/79u0ue7Pl4MGDXHrppWzZsoXOnTvTrVs3vv32W55//nmuv/56Fi5ceMq4GiszM5Pdu3czZMiQkyZRpaen89BDD/HYY48xcWLDs+Xrev/997n11lt57733uOGGG5obMs8++ywJCQlnXHfuueeeNFlLRERERERERNqm9evXU1JSAkBQUBBjx451c0Qty8PDgz59+rBv3z7AqArUpUvLtaQSB3e1BTum/9iuxH+XCkDazjzKi6vwC2r8+4VHjx7lyy+/tM8HDBjAuHHjzniet7c3U6ZMYeTIkaxYsYJdu3YBxsONP//8M9u2bWP69OkMHToUcyNuvouTHd4KW993zGc9BR5ezd+39ySY/hiseNSYx70GPUbDsKuav7dIQ5Xmwpp/QvxCsNZ5CNnDG8bcCZP+CP5Nq9b2Y0IOFquRLTK8RwfCg3zqV/YZce3pNxh6Fax4zEjCy0uGA6uh75QmxdJUPTr688mvJvDQZzv4YptR8W3HwULmvLSW+ZP68LtpMfh5u78KDts/gNIcAEr9B7F5ewhgVMIZe0kffPyd8DULWJuUy28WbbF/XmPCAnn3trEE+zpnf2cwmUzExIazeWkaAIlx2fQZoZ/zRJxJiUDiMt26dTvzImDu3Ll88sknLo6mea677jqys7P58ssvueSSS0657rHHHuOzzz5j3rx53HDDDWzevPmMez/11FOA0W7s7rvv5pxzzuE3v/nNSde++OKL7Ny5k9dee83pv1R+9dVXREVFnfSYMyoPnUxNTQ0XXXQR+/btY+HChdxyyy2YTCbKy8t55JFHeO655wgKCuJ///vfmTdrgGXLljk1SaclrFmz5qTVkY6xWq0UFxdTU1OjRCARERERERGRdqKkpKReK/EpU6Y47UGptiQ6OrpeItD48ePdHNHZp6KkmszkAmNigqhhTWyz1Awh4f507RNM1oEirFYbSfHZDJvSs1F71NTUsGTJEnv1npCQEC699FJMJlOD9+jQoQNXXnklY8aM4fvvv7e3FysuLubzzz8nLi6OWbNm0bNn42ITJ7DZYOmDQG3pi36zIHq68/af8Fs4uAn2fm3Mv/4dhA82/oi4UlUZbHgF1r4AVcdV/h8yF6Y9Ch2jmnWJFXXags0YFA7pGxztxnw6QP+LTr+BTyAMv9ZIkgOjKlALJwIB+Hl78O+rRzCsRwhPLd1LtcVGjdXGq2v2882Ow/ztsiFM7h/W4nHZWS3wy4v26QbTn6ipMpKAOnUPYNC5DbuneibxqUe54914qizG3r1C/Xl//lg6BbS+nyP7xXa1JwKl7sylqrwGbz+lLog4i/41icusWLGiQevCw8PPvKiZiouLefnll+u9VrcF2emkpKSwZ88eLrjggtMmAR1zxRVXcP755/Pjjz+SlZXV4CQaLy8v3nrrLVJSUk6ZCPTJJ58QFxfHG2+80aA9W7uPPvqIHTt28Mgjj9RLYvHz8+Nf//oX27dv5/XXX+fPf/7zKZOU2rtvvvnmtMdTU1Pp3bt3C0UjIiIiIiIiIi1hzZo1VFVVAdClSxdGjBjh3oDcJDo62j5OTU2lqqrqrEyIcqfUXbn2tiJdewfjH+ye///9x3Uj64DR4mXf+qxGJwItW7aMzMxMAMxmM/PmzcPPz69JsURGRjJ//nx27NjBypUr7ZW7Dh06xIIFCxg6dCjTp0+nQ4cOTdpfmmDXp5CxwRibvWDmP5y7v8kEl74COfsgLwmqy4z2THeuNloyiTib1QLbP4Qf/w5Fh+of63UuXPAkRIxq9mUqayysSXC0f5w+KBziHMkqDLkcvHzPvFHs7Y5EoITvoPCQ0VqvhZlMJm6b2Jvz+nXmL5/vIq625dnB/HJueWsTFw/rxqNzBhEW1ICPydn2fGlPsDpqHsi+/SH2QxOvisHs0fyH/3ceLOTWtzZRXm0BoFsHX96/fSzhwW74eBugU/cAQnsEknewBEu1lQPbjzBgnHMSokQEVKdSXGb69OmMGzeO3NxcQkJCmD59uv1PcXEx1dXV9pKpzlJQUABAfn5+vdcLCwt56KGH6v1JSUlp0J4eHka5QIvF0uA4jq09dm5DBQYGUlhYeMrjhYWFBAUFNWrP1mz58uUA/OpXvzrp8V/96ldYrVZWrlzZkmE1i632nRFbC/fBFREREREREZH2ITc3l/j4ePt8xowZZ227oZCQEHs7MIvFQmpqqnsDOgu5uy3YMdGjwvDwNP4dHEkvJu9wSYPP3bVrF5s2bbLPZ86cSURE825Qm81mRowYwb333svEiRPrvQ+8c+dO/vvf/7J69Wp7Qp+4UFWpo20XwLi7IbSv86/jGwxXvw9eAcb86AH4/G6wWp1/LTm7Ja+C186HL39dPwmocz+4ZjHc8q1TkoAANh44Skml0WqsZyc/+nf0gF2fOxYMv65hG3XpD73PM8Y2K2x+yynxNVV0WBAf3jGOZ+YOo4Ofox3WNzsymfbcGhZtTMNqbcF7ODYbrP23fZoRdod9HDm4Ez0HNK2tW12J2cXctHAjxbWfz86B3iyaP5aenfybvbcr9Yt1FItIiss+zUoRaayz8zdIaTFHjx7l2muv5bXXXqv3+q233spDDz3k9Ovt3LkTgLi4uHqvR0REUFxcXO/PxIkTG7RnZGQkw4cP54cffuC999474/q33nqLn3/+mdjY2Eb3LQ8MDLQnM51MQUEBwcHBjdqzNcvMzMTPz4/u3buf9Pixp76OPa1zzJdffsnf/vY3/va3v7k8xsY6lsh1uoQuEREREREREZFTWbVqlf0Bo6ioKGJiYtwckXvVrQqUnJzsxkjOPjXVFtL3HLXPew9v+bZgx/gGeNVrS5awIatB5+Xl5fHVV1/Z5wMHDmTMmDFOi8vHx4fp06dzzz33MHDgQPvr1dXVrF69mpdffpldu3bpoUFX+uU/jmSJgC5w3p9cd62wAXDpS455wrfwywuuu56cXbJ2wXuXw/tXQPZOx+sBYXDxv+Hu9TDgQqNClZOs2FOnLdjArpgSvnO0IOvUF3o24utl7HzHePM7UOPeREiz2cRVsT1Z9cfzueIcR/JncUUN//f5Lq58dR0JWcWn2cGJDvwIWTuMsacfRzzOsR+KHBza7O3T8kq54c2N5JdVA9DBz4v3bh9Lny6Bzd7b1WLqJAJl7MunrEgJtCLOotZg4lK+vka5ueOffKiurrYfc5by8nJ7O7LFixfz1FNP2a9hMpkIDKz/Da8x1XoWL17MjBkzuOmmm/jPf/7DrFmz6NevHx06dMBms1FYWEhiYiLff/89W7ZsoVevXixatOiM+x48eJA333zTPq+oqKCwsJDHH3/8pOuPHDlCUFBQveO/+tWvGtx+rLXx9/envLyc0tJSAgICTjiem5trX1fXJ598wieffNLo61VXGz8E1dTUNCHahsnIyABg//799V5PSUk5ITmooe3pREREREREROTskJGRwd69e+3zGTNmYHLiDb+2KCYmhvXr1wNKBGppB/flU1NpVD7vEOZHSLh7qwoMGNeV/VtyAEjcmMW4y/piNp/630d1dTVLliyxvzfdsWNHLr30Upf8m+rYsSNXX301KSkpfP/992RnGzfXCwsL+eSTT4iLi2PWrFmnfCBSmqgg3UgEOmbaY0blHlcaMhcOboYNLxvzH56E7udA3ymuva60b4nL4cNrwVrn3oWXP0y41/jj4/xOETabjZV7HYlA0weFwbr/cywYcW3jko76XwhB3aA4E0pzYN/Xxr8XN+sc6MPzV4/gipE9ePiLnaTmlQGwJb2Ai178mTvO68Nvp8bg5924Dh+NUqcaECNvJCfOcc80rFfzvmYdLijnujc2klNcCUCAtwfv3DaGgd3aRlGBoE6+dIvuQGZyITarjf1bchg6uYe7wxJpF5QIJC7l4+MDOBIwjnFFItCbb75Jfn4+l19+OZ9//jnPPfcc//d/xg8tZWVlfPDBB/XWH19l5nQGDhzInj176NOnD9u2bWPXrl1UVlbWW+Pl5UVNTQ09evRg9+7dJ01sOd7Bgwd54oknTnj9ZK8dU15eXu/4ZZdd1mYTgc455xy+/PJLVq9ezUUXXXTC8R9//BGAkSNH1nv9f//7H1deeSVAo6ou5eXlAY4WctXV1aSlpdmPHzx4sFHxn8zGjRsBWLt2bb3X77vvPr788stm7y8iIiIiIiIi7ZPNZrO3UQcYPHhws9sXtQeRkZF4eXlRXV3N0aNHycvLIzS0+U/Py5kd3xbM3UlpPQd3wi/Ii/LiakoLqzi47yiRg079d2HZsmVkZRmVgzw8PJg3b57T35M+Xu/evbnrrrvYsmULP/zwA2Vlxg3n9PR0Xn/9dUaMGMG0adMICnL+Tf2z0vJHoKbCGHcbASOub5nrzngCDm+B9PVGG6RPb4e7foIOunktTVBRBF//1pEEZDLDOTfA5L9AcDeXXXb34SIyC41/Px38vIjtVAkHVtceNcGwaxq3oYcXjLoVVv/DmMe92SoSgY6ZGNOZ739/Hi//mMyra/ZTbbFRY7Xxv9X7+XZHJk9eNoTz+7mgBeahzZDykzE2eVA18tfkf51iTM0mOvdsetWeI8WV3PDmRg4VlAPg42lmwS2xjOgZ0tyoW1S/2HAyk40H6RPjspUIJOIkSgQSlzr2i9XxiUA1NTX4+fk57TqZmZk8+uijjBgxgk8++YSpU6fy17/+lWnTpjFu3DiOHj3KHXfcceaNTiM4OBhfX1969OjBgQMHOHz4MEVFRdhsNoKCgoiIiCA8PJyAgIAGJQEBjBs3rtWUhb355ptP+TnJz8+nc2fnl/695ZZb+Mc//sEf/vAHxo8fT6dOjj6o27Zt47nnnmPAgAGcd9559c4LDAxsUjx79uwBsD9Zt3///nole5srMzOT9evXYzabiY+PZ//+/fTta/Sj/u1vf8tll11Wb/3atWtZsGDBafe86aabTmh1V9fx/7ZEREREREREpG1KSEiwVxo2m81MmzbNzRG1Dp6envTu3ZvExETAqAqkRCDXs1ltpO6omwjkvrZgx3h4mOkX25XtPxj/TvatzzplItDOnTuJj4+3z2fOnNli1XjMZjOjR49myJAhrFmzho0bN2K1WgHjPc89e/Zw3nnnMW7cODw9dYumyVLXwp4vHPPZz4DZ3DLX9vCCeW/Da+dBSTaU5cHHN8GtS8HTp2VikPbjh78ZVXTAaAN205cQPsjll11epy3YlP5d8Nr9sZHYBtB7EoT0bPymI2+Cn54xkprS10H2bggf7KSIm8/Xy4M/XtCfS4Z35y+f72RTaj4A6UfLuHlhHJcM784jFw+iS5AT/x2vfcExHjKXI0UhUHtbsFO3ALyaWImooKyKGxds5EBuKQBeHiZeu3EU4/q0vZ+R+o4K4+ePkrBabWQdKKQot5zgzs67hyxyttJPmeJSPj4+mEymeskKFosFm812yqcv7r33Xjp06NDga1RVVXHVVVdRWVnJO++8g9lsZvHixYwePZpLL72UH3/8kf79+5OSklLvvGuuucZevaWxzGYzPXq0j4zUnj17Mnz4cAoLC09oXXXMwIED6/Vjd5ZevXrx6quvMn/+fAYPHszNN99MREQEu3bt4t1338XPz4/Fixc3qo3b6fz888/1/tu1a1deesnR0zk1NZXnnnuuyfu/8cYbWK1WHnnkEZ588kmef/55Xn7ZKBE7derUk55zpkSg9PR0EhISmDv31Jnz55xzDrGxsU2OW0RERERERETcy2KxsHLlSvs8Nja23gNTZ7vo6Oh6iUBjx451c0TtX3ZqEWVFRusSvyAvuvZp+Pu1rtR/vCMRKGXbEarKa/D2q3+bIzc3l6+//to+Hzx4sFveO/P19WXmzJmMGjWK5cuX2/8OV1VVsXLlSjZv3swFF1zAgAED3F5tqc2xWmDpg4750HkQ2cJfF4K6wrx34J2LjaSHQ5vh+wfh4n+f+VyRYw5thrjXHfNZT7VIEhDAyjqJQDMGhcNPix0Hh1/XtE2Du8GAix1JepsWwMXPNz1IF4kJD+KjO8fzcXwG//huL0UVRjWmr7YfZnVCDg9dOJCrR/c8bfvJBslNhr2O70dM/D05O4rt07BeTasOV1JZw81vbWJflrGX2QQvXnMOk/uHNStcd/EL9KbnoE6k7TK6eiTFZzNqVpR7gxJpB5QIJC7n7e1dLxHo2PhUiUBHjx6lvLy8QXtXVFQwb9481q5dy8KFCxk2bBgA3bp149tvv2XGjBmcd955LF68mBkzZtQ793RlYJcvX16vFPMxhYWFmM1m7r///pOeV1ZWxpEjR056fPbs2fYnuR5//PHTtv9qiieffJKHH3640ef93//9n72Fmjvceuut9O7dm0cffZRnn30Wq9WKn58fl1xyCU899RR9+vRxynU2b95MamoqAwcOZO/evezbt48BAwZwzz332Nds2LChyYlA+fn5vPDCCwwZMoQnnniCNWvW8Oabb/Lb3/6W/v37Nzv+Tz75pNl7iIiIiIiIiEjrtHXrVnJzjeorPj4+J1RHPtvFxMTYxykpKVRXV+Pl5eXGiNq/um3Beg3t3PyboU7SuUcgoREB5B0qpabaSvKWHAad66j0U11dzZIlS6iqMpKYOnXqxJw5c9yaaNO5c2euu+46kpOTWbZsGUeOHAGM9xM/+ugjoqKimDVrFl27dnVbjG3Olncge6cx9vKH6c59r73Beo2HGU/CsoeMefxC6BELI5qYRCFnF0sNfP077OVh+k5rsVZaB/PL2JNZBIC3h5nzAw9BboJx0CsABs5p+uZj7nAkAu34CKY/Dr7BzYrXFcxmE9eMiWTawHD+/u0evth2GICiihoe+mwnn24+yD+uGEq/8Ga0clz3H+yf35gLIHwwR9J22Q83JRGovMrCbW9vYntGgf21f80bzuyhrmsj1xJiYsMdiUCblAgk4gxKBHKCxx9/3N0hOI0rPhYfH59GJQItWrSIyZMnA5z2F7Tdu3dzww03sG3bNp599lluvfXWesdHjBjBmjVrmDVrFjNnzuSBBx7g6aefblDM69atO21CyOmOlZeXn/R4SEiIPRFo3Lhx/O53vztjHG+88QYeHh7cdtttZ1zrqieh0tLS6N+/PzfeeCNvvPGGS64xefJkfvrpJyoqKigqKqJTp05OL4v78ssv4+npyaJFixg1ahSvvPIKL774otP2v//++8nPz2fx4sWYTCZeeuklRo8ezS233MJPP/2kN6dERERERERE5KQqKytZvXq1fT5x4sQGt50/W3Ts2JHQ0FDy8vKoqakhLS3NJdWrxSFl+xH7uPcw97cFO8ZkMtF/XDfWfZoMQMKGrHqJQEuXLiU726hy4eHhwbx58077QGhLio6Opnfv3sTHx/Pjjz9SUVEBGFXKX3vtNUaNGsWUKVP07/9MyvNh1ZOO+cQ/QIcI98Uz7m44uAl2f2bMv7kPwodAt2Hui0naho2vQlZtQpunL1z0HLRQ0uKqvTn28bi+oQTu/dBxcNCl4BPY9M17nQtdBsCRfVBVYiQDjbmjGdG6VpcgH1645hzmjurBw1/sIi2vDID4tHwu/M/P3HV+H+6dGoOvVyM7VxRlwvY6/18n3gdATlqdikBRjUuQqqyx8Kv3NxOXctT+2pOXDeGKkW2/g0nv4Z3x9DJTU20l71ApeYdKCI1oxt9DEVEikLier69vvUSgmhqjxJ6fX9P7O1ZVVXH99dezb98+XnnlFe6+++6Trhs0aBDbtm3jj3/8I7fcckuD93/88cddmuA1a9YsZs2adcZ1H374Ib6+vrzwwgsui+VMbDYblZWV9T6Hx6Smpjr1Wr6+vqf9xfySSy5h69at9OrVy/7a1q1bCQw8/Q8DKSkpfPDBB1x77bWcc845zJ49mzfffJMHHnjAKS3eFi9ezMKFC7n55puZOXMmAMOGDeMf//gHf/rTn7j77rt58803m30dEREREREREWl/1q9fT0lJCQBBQUFqe3UK0dHR5OUZT4onJycrEciFCrLLyM8yboR6epnpOah1tanrNyac9Z8lY7PB4aQCinLLCe7sx44dO9iyZYt93ezZs+nWrXVVSPDw8GDs2LEMHTqU1atXs2nTJmw2Gzabjfj4eHbu3MnkyZOJjY11+oOS7caaZ6C89iZ4h0iYcM/p17uayQSXvAQ5e4zEh5oK+OgGuGsN+HV0b2zSehWkw49/d8zP/zN06t1il19Rty1Y/1D4uU5HguZWtDKZIHY+fFfbOSPuDWPeylsgTorpwrLfn8dLPyTx2poD1Fht1FhtvPzjfr7ZkcnfLhvCpJguDd9wwytgMarT0WMMRI6norSawiNGRxSzh4nQ7g1PdKmxWPnd4m2sSXQk6j40ewA3jut1mrPaDm9fT6KGdyY53khSS9yUzXglAok0i36SFJdrbEWghvD29mbVqlVkZmYyZMiQ067t1KkTb731VpOvdbyKigr27NlDamoqJSUlmEwmAgMDiYqKYtCgQfj4+DjtWi3pkUceOWmyT2FhIWC01nrwwQdPOA5GhaPLLrusWdcvKyvj0UcfbdK5ffv2Pe2bP/fffz82m42//vWvADzxxBN89913/PGPf+Sjjz5q0jWPWbFiBbfddhsjRozg5ZdfPuG6u3fvZsGCBZjNZv73v//h4dHIrHERERERERERabdKSkpYt26dfT5lyhS8vb3dGFHrFRMTw8aNGwEjEUhcp25bsB4DO+Hl3brezwro4EPPQaGk7zYSwxI2ZhE1JpCvv/7avmbIkCGMGjXKXSGekb+/PxdeeCGjR49m2bJl7N+/HzAqhC1btoz4+HhmzpxJv3793BxpK3MkAeJed8wveBK8mv7AsdP4BMLV78PrU6CqGArS4LO74NoPwWx2d3TS2ths8N2foNpIuCRsEEy4t8UuX1hezYYDefb5dO9dUFFgTDpEGhV9mmvY1bDycaMiUG4CpK6F3pOav6+L+Xp58KeZA7h0RAQPfbaTzWn5AKTllXHjgjguG9Gdhy8eROfAM9wHLC+A+Dr3JSfeByYTR9Id1YBCIwLx8GrY1wer1cYDn+zg+91Z9td+Oy2Gu87v2+CPrS3oFxtuTwRKistm3KV93NraU6StUyKQE7Sn1mDOkpKSYn9CB6CgoID4+HiAej2QN27cSHFxMQMHDmz0NUJDQwkNDbXP9+zZAxhVgFxh+/btPPnkk3z33XeUl5efdI2/vz8XX3wxjzzyyBkTlI6pqqrigQceOOmx4uJiysrK+P3vf3/S488//zxmJ/0i8eyzz1JZWXnK47t27WLXrl0nPXbXXXc5JRHodC3XTuf8888/ZVWo999/n88++4zHHnuMqKgoAHvLrrfffpuLL76YG2+8sUnXXbRoEbfffjshISF89dVXJy3b+/rrr3Po0CHeeOMNEhISWLx4Md27dz/JbiIiIiIiIiJytlmzZg1VVcbT4l26dGHEiBHuDagV69WrF56entTU1JCbm0t+fj4dO6rahiuk7KjTFmx462kLVteA8V3tiUB7NhxiU9oO+0OOoaGhzJkzp03cPAwLC+OGG24gMTGRZcuWcfSoUekmLy+PDz74gOjoaGbOnEmXLo2oQtFe2Wzw/YNgNToOEDXJaGHUWnSOgctegY9r32tOWgY//wvOP/l7/3IW2/s1JH7vmF/8Anh4tdjl1yQeocZqA2BoRAe6Jf3XcXD4Nc5JXvMNNpKB4hcY801vtolEoGP6hQex5K7xfLgpg6eX7qWowvi688W2w/yYcISHZg/gqtE9MZtP8X0mfoGRFAhGm7R+RoeQnLQi+5KwXkENisVms/HoV7v4bOsh+2u3T+zNfdNjmvCRtW6Rg0Px8feksqyG4qMVZB0oolvfDu4OS6TNUiKQuMQjjzzCokWL6r0WGxtbb/7222/z9ttvAzilYs+FF14IOL9dFcCnn37Kddddh9ls5sYbb2TWrFn069ePkJAQbDYbBQUFJCYm8t1337Fo0SK+/PJLPv74Yy655JIz7l1VVcV//vOf06451fF//etfTksEOtaT+niPPvooTz75JAEBARw+fJjg4Mb1LG2ozp07Y7PZGn3e6X6hX7NmDXfccQexsbE8/PDD9Y795z//4ccff+TOO+8kIiKCqVOnNuq6O3fu5LbbbqNbt24sW7aMnj17nnSdl5cX33zzDTfffDM7duxocku8Y+3hrFYrFouF6upqqqqqKCsro7S0lIKCAnJycrDZbKxcubJJ1xARERERERGRlpObm2t/cA5gxowZTnufpz3y8vIiKirKXg0oOTn5hPcbpfnKS6rI2m9UCMcEUUNbZyJQ72Gd8fbzpKq8hszKnVTkGBUEPD09mTdvXpuq2m4ymejfvz99+/YlLi6ONWvW2B/YTE5OZv/+/YwZM4bJkyc3+b3FdiFxGez/wRibzDDrqdbXamjQJTDht7DuRWP+4z+g+0iIme7euKT1qCiCpXWSw0bdCpEt2xK0Xluw6ECIW+44OPwa510odr4jEWjfN1CUCcGtq13j6ZjNJq4bG8n0QWH87Zu9fLX9MGBUVHrws518tuUQf798CDHhxyX0VJfDhlcd83N/Z0+uOpLmqAgUFnXme202m42nl+7j/Q3p9teuHdOThy8a2CaSXRvLw9NM33O6sOeXTACSNmUrEUikGZQIJC5x2223MXHixNOuMZvN+Pr60rlzZ2JjY3nttddaKDrD6tWrG7SuvLycO+64Az8/P9auXXvSSj89e/Zk6NChzJ07l3vvvZdJkyZx++23c/DgwQb/0nnppZfyxRdfNGjtxRdfzLffftugtc2xd+9enn/+eXx9fSktLeW3v/2tPXmrtdu3bx+zZs2iY8eOfPzxxyf01A4ODuabb75h0qRJLFy4sNGJQEOHDuWHH36gd+/eZ6zw4+3tzQcffNCsJ9Xuu+++k77u4eFBYGAgISEhhIWFERPT/rLARUREpGWVl5fz6aefkpWVRUBAQL0/gYGBJx0f/7OWiIiInNmqVavsD0VFRUXpd/oGiImJUSKQi6XuyOPYs3rd+nTAP7h1tqrz9PYgelQYW+K3UuHvuKk9e/Zsunbt6sbIms7T05MJEyYwbNgwfvzxRzZv3gwYN4I3btzIjh07mDJlCqNGjcLDo3W1a3O5mkpY9pBjPuoW6DrUbeGc1rTH4PBWSP0ZsMFn8+HONdCxl7sjk9bgh79BsZHkQEAYTH+sRS9fVWNldUKOfT7dFAc2izHpOQ5CndhqKnyQ0WYs7RejkteWd2Dyg87bv4WEBfny4rXnMHdUDx7+YicZR42OIXGpR7nwxZ/51fl9+c2UaHy9ar8ub/sASmv/HwdHwJAr7XtlN7Ii0Es/JPPaTwfs80tHdOdvlw1tl0lAx8SM6WpPBErenM3EedGYPZQoL9IUerdWXGLq1KmNTqxorXbt2kV+fj633nprg9p9jRgxgssuu4z333+fvXv3ttmSzlu2bGHOnDlYLBaWL1/Ov//9b9555x38/Px48cUX8fJquVKVTTFgwAAWLlzI4MGD7S3BjjdkyBA2btxIdHR0k65x7rkN75VrMpno1KlTo6/x4YcfUllZiclkwmw24+HhgZeXF97e3vj6+uLt3TrfjBEREZG2a+XKlfYbbCUlJQ06x8fH55RJQsfPfXx82vWbViIiIg2RkZHB3r177fMZM2bo+2MD1H0P58CBA9TU1Cgh2clStjvagkW10rZgx4QN8KI4Mck+HzJkKCNHjnRjRM4RGBjInDlzGD16NN9//z1paWmAkbD/3XffkZqaylVXXeXmKFvYxlfhaO3NcN8OMOXh0693Jw9PuHIhvHY+FB+G8nz4+Ca4bRl4+bo7OnGnQ5sh7nXHfNZT4NeyLS7jUo5SXNvmKiLEj4EH3nUcHHGt8y8Ye7uRCASw+W2Y9McWbYPmTOf368Ly35/Piz8k8cZPB6ix2qi22Hjph2S+3n6Yv18+lHN7hzgqggGMvwc8jXs4ZUVVlBw1qr15eJnp2C3gtNdbsDaF51ck2uczBoXzr3nD8ThVO7J2ontMCAEdvCktrKK8uJqD+/KJHBzq7rBE2iT9liRyBkFBRlZuZmZmg885ttZVbbRcqby8nGeeeYannnoKf39/vv32WyZNmsTYsWO59dZbefXVV4mPj+d///sfo0ePdne4p3XttWf+wbVfv34tEEnTtdUnmERERKRtOnTokP3J48aorKyksrKSvLy8M6719PRsUMJQYGAgfn5+apEiIiLtjs1mY8WKFfb54MGDiYiIcGNEbUdoaCgdO3YkPz+f6upq0tPT6dOnj7vDajdqqixk7D1qn/cZ3sWN0ZxeVVUVqzd+D2YrAB41fgzqMbZdJdR169aNW265hb1797J8+XIKCgoA2LNnz9mVBFecDWuedcwn/wUCWvlN4cAwuOodeOtCsFZD5jZY+ie45CV3RybuYqmBr38H1JZc6zsNhsxt8TBW7Mmyj2dEeWDat9OYePrC4Mudf8EBcyAwHEqyjUpI+76FwZc5/zotxM/bgz/PGsClI7rzl892siW9AIDUvDKuf3MjV/S28H9H8wg1Ab4hMPIm+7lH0h1twTr3CMTjNFVuFsel8+Q3e+zzSTGd+e915+B1FlTGMZtNRMeGs31lBgCJm7KVCCTSRGfJT4oiTTdgwADGjx/P999/z+OPP86f//znU/ZiLisr429/+xurVq3ivPPOazNvRFRVVREfH8/nn3/OW2+9RV5eHrNnz+bVV18lMjISMNpbLVq0iClTpvCnP/2JMWPGMHPmTG666SamTZtGWFiYmz8KEREREWkOq9XKd999Z59HR0czdepUSktLKS0tpaSkxD4+fn6srUlD1NTUUFhYSGFh4RnXmkwm/P39T9mWLDg4mF69ep09N0FERKRdSEhIID09HQCz2cy0adPcHFHbEh0dzaZNmwCjPVhbef+tLcjYl09NlZFY07GrPyHh/m6O6NS+/fZbjhyprV5kMxNcMIgD8XkMGtfDvYE5mclkYtCgQcTExPDCCy9QWloKQHFxMR07tmwlEbf54a9QVXsDvXN/o8JIW9BzjFHx5bv7jfmWdyFiNIy62b1xiXtsfBWy6iTdXPQctHDios1mY+VeR1uwGbYNjoMDLjaqbTmbpzeMvBl+esaYb3qzTScCHTOgazCf/GoCH8Sl88/v99mrLH2W4sEP/Iu/eH7AvDHjMPkE2s/JqdcW7NRFBL7cdoi/fL7TPo+N6shrN47Cx/PsaQnZr04i0IGtR6i5zoKn99nz8Ys4i94tlXYlPz+f+++/v1HnjB8/nrlzT595/cknn3DFFVfwxBNP8O9//5tzzz2X6OhoOnTogM1mo7CwkOTkZH755ReKi4uZMGECH330UaPi2LNnDw8+2LD+qPv27WvU3qdjs9mYOXMmq1evxmQyMW3aNB577DEmTpx40vXz58/n8ssv59lnn+WNN97g+++/B+CVV17h7rvvdlpcIiIiItKytm/fzqFDhwDw8PBg9uzZhIae+akrq9VKeXn5KZOEjh/X1NQ0OCabzWY/Nycn56RrIiMjufXWW9vV098iItJ+WSwWVq5caZ/HxsY2qZX42SwmJsaeCJSUlMQFF1zg5ojaj3ptwYa13rZgW7duZfv27fZ5UFE0njUBpO85SmlhJQEdfNwYnWt4eXnRoUOHsy8R6NAW2LrIMZ/1VNtqKxQ7Hw5ugh219wq++xN0Gwbdz3FvXNKyCtLhx7875uf/GTr1bvEw9mQWcaigHIAgX0/GZCxwHHRFW7BjRt0CPz8HNguk/gxHEqBLf9ddr4WYzSZuGNeLCwaF89dv9vDNDqNTSAFBPFBzF5/sC+IfQ0qIDjOSgXLSHBWBwqKCTrrn8t1Z/OHj7Rx71mpoRAcW3BKLv/fZdTu/S2QQHcL8KMwpp7rSQurOPKJHqRiBSGOdXV85pN0rKiriueeea9Q5d9111xkTgbp378769ev55ptv+OKLL9i8eTPr16+npKQEMNqH9erVi6uuuorLL7+cCy+8sNE3IpKSkvjnP//ZqHOcwWQysWjRIpYuXcpFF13UoFZUoaGhPP300zz55JOsXr2affv28atf/aoFohURERERVygvL693U3LChAkNSgICo5LBsUo9DVFZWdmgKkMlJSVUVFSccb/09HSys7PVUlVERNqErVu3kpubC4CPjw/nnXeemyNqe6KiovDw8MBisXDkyBEKCwvp0MEFVQzOMlarjdQdufZ571baFiw7O5tvv/3WPh8+fDgc6MXhpAJsVhtJm7IZMT3SjRG6TnBwMIcPHwaM98HbPZsNlv4Zeyul/hdCdBuroGYywcUvQNYuyNkNlkr46Ca4aw34Kwn0rGCzGQlg1WXGPGwQTLjXLaGs3ON4uGZKdwteh7ONSVA36DPFdRfuEAEDLoS9XxvzTW/Chc+e/pw2JCzYl/9eN5K5R3/NI4diOWgzElbi0ouZ/Z+fuHtyNL+e3Ld+RaDIEysC/Zx0hHs+2IrFanzN6xceyLu3jSHYtw0lPzqJyWSiX2w4m75NBSBpU7YSgUSaQIlA0mo8/PDDPPzww/Vea0yLgdTUVCdHVJ/JZGLOnDnMmTPHqfsGBgY26uN0he7du3P77Y0vqerl5cWMGTOYMWOGC6JqmIyMDHx8nPOUz7hx4+p9LqKiolz6ubnlllu45ZZbXLb/22+/zdtvv+2y/UVERKT9WL16tf3p4uDgYCZNmuSya/n4+ODj49Og6gc1NTWUlZWdNGEoOTnZ3g4iISFBiUAiItLqVVZWsnr1avt84sSJDU6kFQdvb2969erFgQMHAKM92KhRo9wcVduXnVJEeXE1AH5BXoT3PnXbEneprKxkyZIl9gqTXbp04aKLLiJ5Uy6HkwoA2Lc+q90mAgUFOSpIFBcXn2ZlO7HzEzgYZ4zNXnDB39wbT1N5+8PV78HrU6CyEArT4dP5cP0SMKvVTbu392tI/N4xv/gFt1W1WrE3yz6eYV3rODDsKtf/XYyd70gE2rYYpj0GddpmtXkHNzMldxErvJfwguVK3rRcjMUG1RYbL65K4quthxhbWkMkHnj6eBDStX7rzU2pR7nz3c1UWYz2nFGh/rx/+1g6Bni746NpFWLqJAKl7sqlsqwaH/+zLylKpDnM7g5ARKQ5evToQZcurfMJJREREZG2IDs7m7i4OPt85syZeHu3jjebPD09CQ4Opnv37sTExDBixAjOPfdcZs6cWa+CgjNb54qIiLjK8dWlx44d6+aI2q6YmBj7ODk52Y2RtB/HtwUzm1tX21Wbzca3335rr6jl5eXFvHnz8Pb2JnpkGB5exq2OvEMl5B5sn0kywcGO5Kx2XxGoqhRWPOqYj/81hPZ1XzzNFdoXLn/VMd+/ClY/7b54pGVUFMHSBxzzUbdCpHu+92cWlrPrkPF1w8ts4vyc9x0Hh1/n+gB6nw+htd+7q4od7fLai1/+DYCfqYqHRlr45reTGNEzxH449WgZHwVW8Z1/FX4R/vW+x+48WMhtb22ivNoCQPcOvrw/fyxhwb4t+iG0Nh27BtAl0kiAtdbY2L/1yBnOEJHjKRFIRERERETkLGWz2fjuu+/sVRB79+7NoEGD3BxVw8TExGA2G7/SZmZmUlhY6OaIRERETq2kpIR169bZ51OmTGk1ibdtUXR0tH184MABLBaLG6NpH1K2t+62YFu2bGHHjh32+UUXXURYmNEmxNvPkz4jHDHvW591wvntwVmVCLT231BstEEjMBzO+5N743GGARfCpD865j89Awnfn3q9tH0//A2KM41xQBhMf8xtoazck20fj+tcTrC19vfn7iMhbIDrAzCZjKpAx2xaYLRNaw9yk2DvN475ub9jYLdgPr17Ak9eNoQgH0dznt3eFp4pymVJfAY2m43E7GJuWriR4kqj0l3nQB/enz+WHh39j7/KWanfmHD7OGlT9mlWisjJKBFIRERERETkLLVr1y7S0tIAMJvNzJ49G5OpdT39fSq+vr707t3bPldVIBERac3WrFlDVVUVYLQzGjFihHsDauM6d+5Mhw4dAKNdVEZGhpsjatvys0opyC4DwNPbTM8BHd0cUX1ZWVksXbrUPj/nnHNO+Dc0YJyjTWxiXBbW2vYq7clZ0xosPw1+edExn/YY+ASden1bMuX/oM9kx/zzO+FoitvCaTZLNXx7P7x7Gfz8nJEQIYZDmyHudcd89tPg576vrcvrJAJNt/7iODCiBaoBHTP8GvCqTXDJ2Q3pG1ru2q70y3+A2qSmmJkQPhgAD7OJG8f1YuUfz+ccPz/78pIaK3/6ZAfXvL6B69/cSH6Z0ZYzxN+L9+ePoU+XdtQyrZmiR4VD7VtUhxLyKS2sdG9AIm2MEoFERERERETOQpWVlSxfvtw+Hzt2rP2p6rZiwADHk4sJCQlujEREROTUcnNziY+Pt89nzJhhr2onTWMymdQezInqVgPqObATnt4eboymvsrKSpYsWUJNjVEtISwsjNmzZ5+wrsfATvh3MKpslRdXk77naIvG2RLOmopAyx8GS+3N3u7nwPBr3RuPM5k9YO5C6NDTmFcUwkc3QlWZe+Nqqk1vwqY34MCPsOqv8N/R8PI4+OHvkLmj/VR8aSxLDXz9O+zJIdHTYfAVbgunuKKaDQfy7PPpxV8YA7MXDJnbcoH4hcCwqxzzTW+03LVdpegwbP/QMZ943wlLwoJ8uLjYiytKvAm2Oh682phylCPFxte6QB9P3rl1DAO6Bp9w/tkssKMPETEhgPHlJDk+x70BibQx+o1TRERERETkLPTTTz/ZnyQOCAjg/PPPd3NEjde/f3/7ODU1lfLycjdGIyIicnKrVq2yt+GMioqql8AiTVe3PVhSkqpQNEdrbQtms9n4+uuvycszbmB7eXkxb968k7bVM5tN9B/jqArUHtuDHV8RyNYekyxSfoK9Xznms5+B9pY4GRAKV70DHrV/j7N3wrd/aHtJM1YrbHztxNeP7DXanr02CV4cYSR2ZcQZ688WG1+FrJ3G2NMPLnrOaI3lJmsSj1BtMf5+DQ4qJcJUmxTUfxb4d2rZYEbf7hjv+QqK23i7pw2vgNWo6EPPsdBr/AlLio9WUFFSTd8aD+6qDuDOSX3wMDv+Pvh6mVlw82iG9wxpoaDblphYR3uwRLUHE2mUdvYTlIiIiIiIiJxJbm4u69evt88vuOACfH193RhR0wQHB9O9e3cArFarbgKKiEirk5GRwd69e+3zGTNmtJk2nK1d79697ZWVsrOz23eFFBcqK6oiK6UQMO5TRw0LdXNEDps3b2bXrl32+Zw5c+jS5dSJSv3rtAdL3ZFLRWm1S+NraT4+Pvj4+ABgsVgoK2ujVWROxVID3z/kmA+7GnqOcV88rhQxykhyOmb7Yohf6L54miJ5BeTXtjXz6QADLjaSXurKT4V1L8GCGfD8QPj2j3BgtfG5bq8K0uHHvzvmk/8MHaPcFg7AyrptwSxrHQeGt2BbsGO6DTMSZsBIoNn6bsvH4Czl+RD/lmN+kmpAAEfSHK0cIyKD+ctFA/n6nomc368LA7oGsfDmWMb2aT3fe1ubviPDMHsYPzvnpBZRkNPOvveJuJASgURERERERM4iNpuNpUuXYq19IrNnz54MGzbMzVE1Xd32YPv27XNjJCJtQ35+Pj/88AOHDx92dygi7Z7NZmPFihX2+eDBg4mIiHBjRO2Lj48PkZGR9vn+/fvdGE3blboz1969pmvfDvgFnlhtxx0yMzNZunSpfT5y5Mgz/swaGhFIl0ijao6lxkry5vbXQqRdtwfb8g5k1yZ+efnD9MfdGo7LjboFRlzvmC/9MxyMP+XyVqduNaCRN8I1i+CB/XDVezB0Hvgc1+KoJMtoJfbupfCvaPjiN5DwPVRXtGzcrmSzwXd/guraRIWwQTD+HreGVG2x8sM+x9fCGTWrjYF/Z4iZ4Z6gYu9wjOPfaruJYZsWQFWJMe4yAGJmnnRZTp1EoPAo43vUoO7BvHPbGL7//XlMiO7s8lDbMt8ALyIHOxKlklQVSKTBlAgkIiIiIiJyFklISKh3o+zCCy9s05UJ6iYCJScnU1PTRt9EFGkBFRUVLFy4kJ9++omFCxeSna03UUVcKSEhgfT0dADMZjPTpk1zc0TtT902a6oM2DStsS1YRUUFS5YswWKxABAeHs7s2bMbdG7dqkAJG9pfe7B2mwhUng8//M0xn/QHCO7uvnhagslktIzqOtSYW6vh45ugNPf057UGuUmwf1XtxASx842hdwAMugTmvgl/SobrP4GRN4H/cdVOyvNh2/uw+Gp4ti8suRV2fQaVxbRpe7+GxO8d8zn/AQ8v98UDbEo5SlGF8Ttyd+8yBpvSjAPDrnJfbIMuMRKRAIoO1f9/1lZUl8OG/znm5/7+lG0Mc9IcX6u7RAafdI2cXr867cGSNmW3z9aYIi6gRCAREREREZGzRHV1Nd9/73iTbfTo0XTr1s2NETVfly5d6NixIwBVVVWkpKS4OSKR1mvFihUUFxs3WGpqavj444+prKx0c1Qi7ZPFYmHlypX2eWxsLJ06dXJjRO1TdHS0fXzgwAF74og0THWVhYN7j9rnvYe7vyqBzWbj66+/5uhRIy5vb2/mzZuHl1fDblj3iw3HbDaS3LMOFFKQ3b5aiAQFBdnHx76ntwurn4by2r+LIZEw/l73xtNSvPyMCjq+Ica86BB8chtYW/nXsrjXHeP+s6FT7xPXePoYFWcueQn+mAg3fwNj7oKg4xK8qkpg92fwya3wTF9YfC1s+wDKjp64Z2tWUQRLH3DMR9/WKlrbrdhbpy2YbT32Z4CGX+uegMD4uzHyJsd805vui6Wpti2CstqkveAeMPTKky6z2Wz1KgKF9Qo66To5vahhnfH08QAgP6uM3IMlbo5IpG1QIpCIiIiIiMhZ4pdffqGgoAAAPz8/pk6d6t6AnMBkMqk9mEgDpKamsnnz5nqv5eXl8c033+iJShEX2Lp1K7m5xg0iHx8fzjvvPDdH1D6FhYXZEyMqKio4dOiQmyNqWzL2HKWm2mgX27FbACFh/m6OCDZt2sTu3bvt8zlz5tC5c8MTlPyCvIkc4qg+krCxfVUFapcVgXL2QdwbjvkFfwcvX/fF09I69YYr3gBqMzRS1tSvjtTaVBQaiTrHjLnzzOd4eELvSXDhM3Dfbpj/g1FBpVOf+usslZDwHXxxNzwbbbQR2/QmFLeBf8c//A2KM41xQBhMe8y98VDbonSPIxFoBhuNQfgQ6Obm9uCjbwVT7S3qAz9CbrJ742kMSw388qJjPuGeU1ZXKjxSTlW5UZHJN8CLoNCz6GubE3n5eNCnTrJyUpwq24o0hBKBREREREREzgL5+fmsXbvWPp82bRr+/u6/2eMMdROBEhISsFqtboxGpPWprq7mq6++ss9DQx03SHfu3HlCgpCINE9lZSWrV6+2z88991wCAgLcF1A7ZjKZ1B6sGVJ21GkLNsz91YAOHz7MsmXL7PPRo0czdOjQRu8zYHz99mA2a/tJeK1bEahdJALZbPD9g2CrrYATNQkGznFvTO7Q7wI4/8+O+drnYe837ovndLZ9YFTxAejcH/pMbtz5ZjP0GAUznoB7t8Dd62DyQ0ZySl02CxxYDd/+EZ4bAAtmwrr/Qn6qEz4IJzu0uX6VpNlPg1+I28I5JiG7mIP55QAEmSsZa95rHHBnNaBjQiKh3yzHPH6B+2JprD1fQEFtizW/jvWrGx3nSN1qQFFBbbotu7vF1G0PFp/drr63i7iKEoFERERERETOAsuWLaOmxngSrVu3bowcOdLNETlPz5497UlNJSUlqgYgcpzVq1fbW6z4+Phw88031/sasHTpUjIzM90Vnki7s379ekpKjJukQUFBjBs3zs0RtW9124MlJ7ehigJuZrXaSNtZJxHIzW3BKioqWLJkib29W9euXZk5c2aT9ooa0hkff08Aio9WcDipwFlhul3dikDtojVYwlKjGggY1UFm/xPO1hvl5/8Zomc45l/cDXn73RfPyVit9RNext7VvM+XyQThg2Hyg3D3L0Zi0PQnIGL0cQttkLEBlv8f/Gc4vDoJ1jwLRxKafm1nsdTA178DapMSoqfD4CvcGtIxK3Y7qqaczxa8TRYwecCwq9wYVR2x8x3jrYugqtR9sTSUzQZrX3DMx9wF3qdO9s5OcyRshvUKPuU6ObOegzrhG2BUXirJryRzf6GbIxJp/ZQIJCIiIiIi0s4lJSXVa5l14YUXYja3n18HzWYz/fr1s88TElrBG8IircThw4dZt26dfT5jxgyCg4OZPXs24eHGU5UWi4UlS5ZQUVHhrjBF2o2SkpJ6/+amTJmCt7e3GyNq//r06WP/uSYzM9OehCWnl3WgkPLiagD8g70Jj3LfDUqbzcaXX35Jfn4+AN7e3sybNw8vr5O3WjkTDy9zvcoB+9pRe7B21RqsphKW/cUxH32bkRRytjKb4YrXjUopAJVF8NENrSs5InklHD1gjH06wLCrnbt/aF+Y+Hu4YxXctwdmP2tUiTId97tr1g748W/w8hj4byys+isc3mokabS0ja9C1k5j7OkHFz3XapLZVu6t0xbMo7YCaPR0CAxzU0TH6TPF0R6ushB2fuLeeBpi/yrIrv18e/mfsTVe3YpAXSKDTrNSzsTDw0zfUY6/u4mb1B5M5Ezazzu/Im6wZs0afvzxR3eHUc9nn33G/PnzXXLzIy8vj/nz57NgQdPKNGZlZbFnzx62bdtGYmIihYXK2BURERFxtZqaGpYuXWqfjxgxgp49e7oxIteo2x6sbtKTyNnMYrHw1VdfYau9KdKrVy97JSAvLy/mzZtnT1A4evRovbUi0jRr1qyhqqoKgC5dujBixAj3BnQW8PX1rfezzf79rayCRiuVst1RDShqWGdMZvfduI6Li2Pv3r32+aWXXlqvjWVT9B/naA+2f3MO1ZWWZu3XWtRtDdbmKwJteAXyU4yxbwhM+T+3htMq+HeCq94DDx9jnrMHPrsTilvJDe+41xzjkTeCT6DrrtUhAsbeCbd8A/cnwSUvQcwFYD4uQTA3EX5+Dl6fDC8Mhe8fgrT1YG2Bf/MF6fDj3x3zyX+GjlGuv24DZBdVsP2gcf/FEwuTzduMAyOuc19QxzObYfTtjvmmN9yTzNUYdasBjbwJAk79vcpqtXEkvU5rMFUEarZ+dZJ8kzdnY6lRW3iR01EikEgz3HzzzVx7rXv7qX7wwQf8/ve/t//iFxcXx4IFC1xS1r24uJgFCxY0Kvnp888/Z86cOQQHB9OtWzcGDx7MOeecQ//+/QkJCaFHjx7Mnz+f7du3N3jP3//+95hMpib/+f7775vy4YuIiIi0SRs2bKjXEmj69Olujsg1+vbta39qPDc3l9zc3DOcIdL+rV+/nqwsowqCp6cnl1xySb1qYJ07d+aSSy6xz/fs2cOmTZtaPE6R9iI3N5fNmzfb5zNmzGhXFfhas7rtwZKSktwYSdtgs9lI2X7EPndnW7BDhw6xbNky+zw2NpbBg5tfFSY8KpiQcKN1bHWlhQPbjpzhjLbB398fDw8PwGindizxsM0pzoKf/uWYT/mLkQQj0H0EXPy8Y77vG/jPMPjuT1CQ4bawyE0yKgIBYKrf1snVAjobSRfXL4EH9sPcBTDwEqMiS12FGUaC2Vuz4LkB8PXvIXkVWKqdH5PNZnxOqsuMedggGH+P86/TRCv2OJLHxpr30sFUZiTc9Z/tvqBO5pzrjUpKYFRWOtiKfxc5GA+pPxtjsyeM/81plxdkl9mTUP2DvQkIUYXI5urWtwOBHY1EycrSGjL2HnVzRCKtm6e7AxB57bXX8PLy4rbbbmv0ucnJybz55pvNuv6dd95Jnz59mrWHOy1fvpx33nmHBx98sN4TIafy5JNPNrhaUJcuXfj3v//dpLiqq6u56qqr+OKLL+jRowc333wzw4YNo0uXLnh7e1NeXs7BgwfZuHEjH374IW+//TbPPfccv/vd78649/nnn9+kmI6Jiopq1vkiIiIibUVhYSFr1qyxz6dMmUJgoAuf2nQjLy8v+vbta68GtG/fPiZOnOjmqETcJy8vj9WrV9vnkydPPml1hSFDhpCamkp8fDwAy5YtIyIigoiIiJYKVaTdWLVqFVar8WRyr169iImJcXNEZ4/o6GhWrVoFGBWBrFarkrBOIz+rjMKccgA8fTzoMaCjW+IoLy9nyZIl9n833bp1Y+bMmU7Z22Qy0X9cVzZ+abQxStiQSf+xXc9wVutnNpsJCgqioKAAMNqDde7svkSuJlv1V6iqbePXZWD9qiAC59wAh7cZFVIAaiog7nWIXwjDr4GJfzDaaLWkuDcc436zoFPvlr3+Mb4dYOiVxp+qMtj/A+z9GhKWGu2ljinNgc1vGX98O0C/2XDe/dDZSd+b934NiXUeOJ7zH/BoWjtDV6jbFmy6uTZJechc8PRxU0Sn4NcRhs6Fre8b801vQs8x7o3pVNbWuVc25EpHG79TOJLmaN8YFhWMqZW0jGvLTGYTMbHhbF2eDkBiXDZRQ9vg90CRFqJEIHG7v/zlLwQFBTUpESg1NZV//vOfzbr+rFmzTpkIlJWVxb/+9a+THgPIz8+npqaG+++//5RrHnrooUaVsp02bVq9mzXHW758OVOnTm3wfsfbuHEjGzZsqPfasf7bHTvW/6U/MvL0P8iczr///W+++OILbrjhBhYsWGAvN38yhw8fZvr06dx3331MnjyZ4cOHn3bvyy+/nMsvvxyA119/nbi4OF588UX8/f1PWLt582b+97//ccstt+hGkIiIiJx1VqxYQXW18fRjuWMiOQABAABJREFUWFgYsbGxbo7ItQYMGGBPBEpISNDPf3LWslqtfPXVV9TU1ADQtWtXxo8ff8r1M2fO5NChQ2RmZmKxWFiyZAl33XUXfn5+LRWySJuXkZFRr7XRjBkzdMOnBXXt2pXAwEBKSkooLy/n8OH/Z++846uo0v//vvem957QEtJIqAkdpFcBlSIgVnAV2+oqru7q7s9ddXW/urvWXddVrCggVVFAlC4dQg0tvUN6bze5ZX5/DJmbSAgpN7k3yXm/Xnkxz8yZMw8pd2bO+ZzPc5XevXtbOi2rpb4bUOAAL2xsNR2egyRJbNmyRRG02Nvbs3jxYmxszDdlETE6gOM/pIAEmXHFVBTXKE4CnZn6QqDy8vLOJwS6cgrOrjHFs94AjZiquo45/4KQyXDwLbh6Rt5n1MuCibNrYeCdMOE58B/Q/rloyxr+zEY/1v7XbA52TtD/dvlLXwtpB2SBTtx2qKznAqYthdh1sljoiUM3FXDcFG0Z7PijKR7xkFWJVypq9BxJKlRiRQhkTWXB6jNyuUkIdPE7uPX/ZBcoayI/Qf69qmPczRe056bXLwt280X8gubRb5RJCJQaW4CuxoCtfcc/xwgEnYF2ebpSqVQDgG+BtyRJarZdi0qleh94uokmv5Ek6cs2piewIqqrqykuLqaqqqpVK3WmT5+O1I41QwsKCnj77bdv2q6pNo8//niLhEBz586lf//+1+0/ceIEMTExygqZ1rJt27br9tU55KSlpbWp7/ps3y4/FP3zn/9sUgQE0LNnT1588UWWLVvGjh07bioEqs+xY8f44osvePnllxsVAp07d47PPvusy5bAEAgEAoFAILgRqampXLhwQYnnzJmjlBHoqoSHh6NSqZAkiczMTCoqKrqsA5JA0BSnT58mPT0dkB0R5s2b1+Tfv62tLYsXL+bjjz+mpqaGkpISvv/+e5YsWSKEDAJBM5AkiV27dinxwIEDhQilg1GpVISFhXH27FlALg8mfgY3JvWcqYSqpcqCHTt2rIFr+bx58/DyMm9pKFcvB3pHeJIVVwwSJJzIYditQWa9hiVwc3NTtsvKyppoaYUYjbDjBVMccRuETrFcPtaMSiULXCJvg+Q9cOBtyDgiH5OMcGGT/BVxG0x8DnoNb79czq41OTj5RMgCJWvDxg7Cpstft70DmcdlUdDlrXLJMJAdg759FJZta5v4bO/rUJ4tbzv7wbSX256/GTmYkE+tQZ5HilSl00ddAN7h7fs70hZ6DoVeI+DKSTDUwumvYMLvLZ1VQ468D1ybi+w3q1kCvPqOQL6BQghkLrx7ueAZ4ERxThX6GgNpsQWEj/S3dFoCgVViVn9UlUrlolKpXgFOAxGt6MLj2r+bgVWNfCW1PUuBNfH9998jSRJarZYdO3a0qa+srCx8fHx47rnnbtjm6aefxsfHh5ycnGb1OWjQICRJavSrtrYWW1tbnJ2dMRgMN2xXv0Z5c3jmmWf44IMPrvuaM2dOi/qxNHWDzAaDoVnt69q1dHKqrhxaaWlpo8fr9jenbJpAIBAIBAJBV8FgMDR4vh40aFC3KI/q7OzcwNWyuSVxBYKuRFlZWQNBwi233EKPHj1uep6Xlxfz5s1T4ri4uOvcZAUCQePEx8eTkSGvTFar1UybNs3CGXVP6o/BJSWJYeQbUVlaQ26aPDmpUqvoO6jjhUBZWVkN7lWjR49mwID2cTWJGGMqBxZ3LKddF5V2FJ1aCHR+I2TFyNsaO7j1dcvm0xlQqWRxy0M74Dc7IPRX95j47fDJVPhqPqQdNv/1jUa5LFkdox+Vc7Jm1BoIukV2m1pxHu7bBKpr8w4ZR+HQO63v+8qpht+P2W+Co0eb0jU3uy6ZyoLNVNyA7rHun9vI5abtk1+AsXnzSh1C6RU4t94Uj3/2pqcYDUbyMyuU2C/IrYnWgpagUqnoN8ok/EmIyW2itUDQvTGLEEilUgWpVKq/A2lAW6SvdXWJHpck6cFGvg61OVmB1VBdXc1f//pXXF1dsbe3509/+hO1tbWt7s/BwYHCwsImRT7Z2dkUFhaaxd5869at6HQ6Kisr2yxisjQVFRVUVFTcvGELuOOOOwB46qmnqKysbLJtSkoKr7/+OiqVqsWCp7oV3nV2uL+mbn/9F2SBQCAQCASCrk5MTAx5eXmA7PQxY8YMC2fUcURGRirbdWXCBILugiRJbN++nZqaGkAW90yePLnZ5w8YMIDRo0cr8a5du8jMzDR3mgJBl8JgMLB7924lHjlypNldTQTNIyQkRHExu3Llyk3Ho7orabEFiqlBj1B3HFxsO/T6VVVVbNy4UXE979mzZ7s+q4ZE+2JzrWRIcXYl+RnlNznD+qm/4LG8vBP9f2oqYHe96aOxT4JXiOXy6YwE3QIPfAuP7IPI2xseS9kHX86Bz2dB4m4wl+gteQ8UJcvb9u4w5G7z9NtRqFQQPgMmv2jat/9NyDzR8r4Metj6DMqHaNh0uUSbFaE3GNkbn6fEMzSnAJX1/9wGLgDHa89PpRmQuKvp9h3JsQ/BKJdcJ3AsBI656SlF2VUYdPJ9zsXLHie3pqtmCFpGfQegjAuFaCt0FsxGILBezFUa7DfAn4Fa4A3ku+CfW9FPnRCo2Ex5CawUSZJ45JFHSExM5N1336Wqqor/9//+H48//jiff/55q/p0dnYGmn75qTtW17a1FBYW8vzzz+Pi4oJOp2PFihWMHz8ed3f3NvVrCeps3wG0Wi0ODg5m6fd3v/sdx44dY8OGDQQHB7NgwQKioqLw9/fH1taW6upqsrKyOHLkCNu2bcNoNPLBBx8wcODAm/b9wQcfUFAgWxjXrVD96KOPGgy81VG3umj16tXs2bMHgDFjxjBr1iyz/D8FAoFAIBAIrI2Kigr27dunxJMmTeqUz6mtJSIigp9//hmQBec1NTXY29tbOCuBoGO4dOlSAyesuXPnYmvbsgneGTNmkJWVxZUrVzAajWzatInHHnus0VLMAoEAzpw5o4xR2NnZMXHiRAtn1H1xcnKid+/eioAxOTmZIUOGWDgr6yM11nJlwSRJYsuWLYqDt4ODA4sXL8bGxlzTFNdj52BD6FBf4o/Ji0fjjuZ0emeGTusIdOgdUzkllwCYcGNnf8FN6DUM7l4DuZfk7+uFzXK5MJAdb9YshB7RMPF5uXSYug2eAMc/Nm0PvR/sO2np5QnPQfJe+fsjGWDzcnj8EDi04PPg+EeQc17etnGE2962Opedk+nFlFTJoogAChmkSoWQKeDey8KZ3QRbBxj2ABx+X45jPoEIK5jDqS6GU1+a4nErmnVaXr2yYJ39nmONuPs64R/sRm5qGUajRPKZPAZOsPLfcYHAApjrCfsK8A/gv5IkZV4rD9YaPIEySZKsyPNNYG70ej1PPvkka9as4b777mPFihVIksSlS5f44osv0Gg0fPjhhy0erHR0dEStVjfpbFNeXo69vX2bXi7z8vK47bbbSE1NZc2aNRQXF/PUU09x6623sm3bNnx8LFNXu7WcP39eKct15swZxo4dC8D+/ft5/fWG1qxarbbZ/drY2LB+/Xrc3d355JNPWL16NStXrryunZ2dHbW1tXz//ffMnTu3WX1/8MEH15V5WLNmTZPn1L/2M888I4RAAoFAIBAIuiy7d+9W3EC8vb0ZM+bmq9W6El5eXvj5+ZGXl4fBYCA5ObndSk0IBNZEVVUVP/74oxIPHz68VSUBbWxsWLRoER9//DFarZbS0lK2bNnC3Xffjbotk0gCQRektraW/fv3K/H48ePbvPhM0DbCwsIUIVBSUpIQAv2KWq2erMumNbjBUb4dev2jR4+SkJCgxPPnz8fT07OJM8xD5JgARQiUGJPLuEVhaGw67z2tUwqBilLhyAemePorYO96w+aCZuI/ABZ+CpP/BIfehXPrTM4l2Wdh/f3g2x8m/F52rtG0cF6kIAmS6pxZVDBqeZPNrRq1Bu5cCf8bDzWlUJIOPz4v72sOJRmw7++mePIL4Nm3XVJtC/XLgk3XnJZ1StH3Wi6hljDiITj8b0CCpN1QlGJ517CYT6H22pyj3wAIn9ms0/LSTYYFfkHis649CB/pT26qfA9MjMkVQiCBoBHM8rQrSdInkiS9KElSW/2iPYAiM6QksFISEhKYPn06K1eu5JFHHmHVqlWAXNPxq6++4umnn+bTTz9l0qRJxMbGtrh/Z2fnJh2BysrK2jQgs3fvXkaOHMmZM2f48MMPuffee3nyySd55513iImJYdiwYezcubPV/QMcOnSILVu2XPfVXmUN6pc127Ztm7Kt1WrJyclp8JWfn9/i/v38/ADYvn07hYWFxMfHExsbS2JiIuXl5fzud79r0K45xMXFIUlSq7/ee++9Fv8/BAKBQCAQCDoDmZmZnD17Volnz57driusrRVRHkzQHdm5c6dSBsfV1bVNZVY8PT2ZP3++EickJHD06NG2pigQdDmOHj2qLEhzdXXtduJbayQsLEzZTkpKUspPCWQyLxdh0MvfE6+ezrj7OnbctTMzG7h5jx07tsEzW3vSq58nLp6yQ6S2Ukf6hcIOuW570SlLg+36CxjkxQr0Gg5Dllg2n66GdyjM+wCeOQujHgObeq7/+Zfh20fggxGys4m+pvn9nqgnkul3q+VFGW3FIxBuf8cUx66H2A03P0+S4Mc/gK5Kjv0GwNin2ifHNiBJErsv1xMCqU+Bnev1ZeSsFc++DYU2J1tXPcRs6Krh2EemeNwzzXbXyq/vCBQoHIHag7Dhfooh15XEEiqKm29kIBB0F6xN9u6JEAJ1SU6dOsXy5csZPHgwp06dYuXKlaxcuRKNRqO0UavVvP/++2zevJn09HSGDRvGvffey+HDh5GaWc/2ZkKg8vLyVgmBTpw4wZ133sn06dMxGAz8/PPPPPHEE8rxZ599lp07dyJJErfeeivTp0/nxx9/RK/Xt/haL730EgsWLLjua/369UqblStX8vrrr/P666+3SjBVhyRJrF27lp49e9KvXz9Wr16NTievGJg1axYXLlxo8FVXYqG1eHl50a9fPwYPHkxYWBguLp3URlQgEAgEAoHACjEajQ3cQCIjIxtMhnUn6k8qJSQkKA6YAkFXJTk5uYEI8Lbbbmtz2efIyEjFMRZkt7GMjIw29SkQdCUqKio4fPiwEk+ZMgU7OzsLZiQA6NGjh1LKsKqqipycHAtnZF2knrNMWbCqqio2btyoCLN69erFtGnTOuz6KrWKiNEBSlznDtRZqS8EqqiosP5n3ZRf4PJWUzzrH20rVSW4Me69Yc4/YcV5WbRgV2/8vTgVtj4D/x4qixtqq5ruS1sGZ9ea4tGPtU/OHc3gRRBVzyFn2+9lx6qmuLwVEn4yxXe8D5qWVbToCBLzKkgvlH+uzlQzVn0JBs4Du05U4ndkPdepM6tlMY6lOLMaqq7dN937wKCFzTrNoDNSkGWqXOIrHIHaBWd3e3pFXHMVlCDxZJ5lExIIrBCrWRqqUqnsACdgiEqlqgDsgWLgJPCJJEnftaCvUzc41DFLDAQKe/fuZdmyZWRlZaFWq7n77rt54403CAwMvOE5dYKbv/zlL3zyySd88803+Pv7s2HDhuvqrG/ZsqXBSpKqqioqKyt56qnG1dh5eXnY29s3OD5z5sxGS1IlJiby3nvvsWvXLhITE3F2duYvf/kLf/jDHxoVsEybNo34+Hjefvtt/vWvf3Hbbbfh7e3NpEmTeOWVVxg8ePBNv1/1iYmJaXR/REQEK1as4OLFiy3qrzG2bdtGXFwcf/rTn/D29ub5559n1apVLF/ecovP4uJi/v73v1+3v25Q7H//+18Dx6E6fvnlFwD+85//sGnTpgbHfHx8ePHFFwFIS0sjODi4xXk1RWhoKElJSWbtUyAQCAQCgcBSnD59muzsbEAu7XPrrbdaOCPL0aNHD9zc3CgrK0Or1ZKenk5ISCdfvSoQ3ICamhq2bjVNrg0cONBsDgvTp08nMzOTrKwsJEli48aNPP7446L0kUCAPJ5RW1sLgK+vL1FRURbOSADyQsOwsDBl4VxiYiI9e/a0cFbWgdFgJP28yQkneEjHlAUzGo189913SgkrBwcHFi9e3OGulRFjAjj1UzoAaecL0FbocHCxvon85mBjY4OTkxNVVVVIkkRFRQXu7u6WTqtxDHr46UVTPORu6DPScvl0F1z8YMbfYNwK2dXn2P9AWyIfK7sCP70AB/4FY5+UhRcOjTiWnPsGaq8tuvaJgJApHZV9+zPnn5BxVBZH1ZbDt4/Cb3Y0XjpNWwY7/miKRzwEfUZ1XK4toH5ZsEnqWOxV+oaip85A2DTwCJJLt1UXw4VvYeh9HZ+HQQ9H/m2Kxz7VbPFX4dUKjAbZ3MDN1xEH5855r+kM9BvlT1acXPI0MSaXoTNuPPcsEHRHrEYIBDgDR4ESZAGQPTAQmA3MVqlUq4DfSM21hulA9uwNtXQKZmPa1GSz9jdlyhTmzZuHp6cnv/nNb5o9+O7m5sb777/Pq6++ypdffklBQcF1IiCQy2j997//vW5/Y/vqqK6ubnDcxcWlUSFQcHAwcXFxODg48I9//INly5bh7+/fZN5OTk785S9/4fHHH+frr7/mm2++ISsr67pB2PPnz/PEE09w11138fTTTzfa14gRI254nUOHDiluQ7/73e9Yt25dk3k1hk6n449//CNubm48++yz2Nvb88477/DnP/+ZBQsW4O3t3aL+SktLefvtt294fMOGpi02165de92+0NBQRQjk5ubGM888c9M8Dh8+zMmTJ1m4cCG9e/dusq2vb8fWQRcIBAKBQCBoL6qqqtizZ48Sjx8/Hk9PTwtmZFlUKhWRkZGcOHECgPj4eCEEEnRZ9u3bR0lJCSBPrs6ePdtsfWs0GhYvXsxHH31EdXU15eXlfPvtt9x3332oxUp+QTemoKCAU6dM6xBnzJjRwPVaYFnqC4GSkpKYNGmShTOyDnJSStFWyk7gTu52+JnRoaC2tpaSkhJKS0uVr7q4pKREEQEBLFiwAA8PD7Ndu7l4BjjjH+xGbmoZRoNE4slcBk9ueuzQmnFzc6OqSnb+KC8vt14h0KkvIO+SvG3rDNNfsWg63Q4nL5j8oiz4Ofk5HPkPVObLx6oKYM+rcPg9GP24/OXkJR8zGhuWBRv1CEoNnq6AvSss/Aw+nwlGPWSdgAP/hCl/vr7t3tehXF5wg7MfTHu5Y3NtAfWFQDM0J+VSW4Fjb3yCNaLWwMiHYddf5TjmU8sIgS5tgZJrbqiOXjDsgWafmpduqlpiznut4HpChvrxy9oEDHoj+RnlFOdU4hkgFq0IBHVYjRBIkqRi4JZf71epVOOBb4BlwCngP83oa3hj+685BQ1rW6aClqBSqfjggw9afb6HhwcrVqy44fG33nqLt95664bHAwICcHBwIC0trcXXtrGx4eeff27V6hRfX19+//vf8/vf/x69Xn9dHx999BGHDx8mNjb2hkKgpqj/smxvb9/i8wFefvll4uLi+M9//qMIYv7zn/+wcOFCHnzwQb7//vsWDez27du32SXcWoOXlxfvvffeTdu9+OKLnDx5kqeeeorJkye3Wz4CgUAgEAgE1sTevXuprpYtsz08PBg3bpyFM7I8ERERihAoLi6OWbNmoepKg9cCAZCVlcWxY8eUeNasWWYvwezu7s6dd97JmjVrALkM2aFDhxpdrCMQdBf27NmjlDgKCgoiPDzcwhkJ6hMaalq0mZWVRXV1NY6OjhbMyDpIqV8WbIgPKnXznoskSaKysvI6gU/97brn0Jtxyy23EBER0ar8zUHkmAByU2VRUtzR7E4vBKorfVdfaGVVVBXBvnoO8hOfA7celsunO2PvKpcKG/UonP4aDr8PZVnyMW0p/PIPOPIBjHwIxv4Ocs5D4TUnfXs3iLrHcrm3F72Hw+Q/wd7X5PjAv2TXo6B6wpkrpxoKoma/CY4eHZpmc8kr03I2swQADQamqM9C1NOdswxf9P2w9+9gqIGrp+WfQ69Gp33bB0mCQ++Z4tGPgV3zxSV56abPZL/ARty2BGbD3tGGoEHepJyVBY7JZ/IZMVsIgQSCOqxGCHQjJEk6pFKpFgHHgBU0QwgkEJgLc1jUNtbH/Pnz+eabb7jnHss8QG/cuJE333yTOXPm8OSTTyr777zzTp555hnef/99nnjiCf73v/+ZbZVncnIyiYmJFBUVUVNTg5OTEwEBAfTv3x8/Pz+zXEMgEAgEHYckSRQVFeHu7t7hlu4CgaAh2dnZnDx5UolnzZqFra2wnu7bty/29vbU1NRQWlpKTk4OPXqIiQdB10Gv1/PDDz8ocWhoaLuVJgoPD2f8+PEcOnQIkF2IAgMD6du3b7tcTyCwZjIzM7l8+bISz5gxQwhNrQxnZ2d69erFlStXkCSJ5ORkBg0aZOm0LIokSaTWFwJFmVyy9Xo9ZWVljbr51H3VOZO3hQEDBjBt2rQ299MWwkb4c3BjIka9RF56OUXZlXj16JwThq6uJpeJ8vLyJlpakP1vyKV9QHYmGfNkk80FHYCtI4x+FIY/CLHr4NC7UJQiH9NVyo5Bx1fKpcXqGHo/2JtXaG41jH8WkvdB+iGQjPDtI/D4IVnsY9DD1meAa4ufw6bDwDstmW2T7InLU7ZHquPwUFVC1N0WzKgNOHvDoDvl8nQAMZ91rBAoaQ/knpe3bZ1kAV0LEI5AHUtwlI8iBMpJLrVwNgKBddEpZm0kSTquUqmSgDCVSuV5zT3IajB3OS1B12fGjBkUFRVZ5Nrr1q3jgQceIDQ0lDVr1lw3WPXOO++QkZHBypUryc3N5bPPPmtxmbA6ysvL+de//sUXX3xBVlbWDdsNGzaMFStW8MADzbdX/PLLLzl79ux1+w8fPgzABx98wJYtW647fvfddzNmzJhmX0cgEAgEjfPzzz9z7Ngx/Pz8ePTRR4UYSCCwEJIk8eOPPypxaGioRVdZWxMajYZ+/fpx/rw8gBcXFyeEQIIuxaFDh8jLkwf8bW1tuf3229tVjDBlyhQyMjLIyMhAkiQ2bdrE448/bnYHIkH3JDExkaysLOzt7XF0dMTBwQFHR8cG27a2thYX3EiSxK5du5R44MCBNy1LLrAMYWFhXLlyBZDLg3VnIZBWqyU9KZv8siyMjjVgX8uJS4XsOiaLfMwhIlGr1bi7u+Pu7o6Hh8d1225ublYhVHdwtiV4sA/JZ+QJw/hjOYxdEHqTs6wTNzeTy4RVOgLlXpIn7+uY+XewdbBcPoKG2NjBsKUQda9cAung26YSboYaKM00tQ2bYZEUOwS1Bu78GP53i+yMVJoJ238vlw07/pHsjARg4wi3vW3V5dEalAVTn4KgcbIAr7My8hGTEOjCZpj5uql0XXtz6F3T9rBlLbquvtZA0dVKOVCBb6AQArU3ASGm0pg5KaVIRqnZrocCQVenM83Y5ANhgAtgVUIggaCj0Wq1ODi0/MVpzZo13H///QQGBvLjjz82Wo9brVazYcMGli9fztdff83BgweZP39+i69VUFDA+PHjiY+PZ8KECbz00ktER0fj7++PnZ0dVVVVZGRkcOTIET777DOWLl3KTz/9xOrVq5s1sLdt2zY2b958w+M3OjZo0CAhBBIIBII2UlZWppTbycvLIz4+noEDB1o4K4GgexIbG0tmpjxIq1armT17tsUnSa2JyMhIRQgUHx/PlClTLJyRQGAe8vLyOHDggBJPnToVT0/Pdr2mRqNh0aJFfPTRR1RVVVFRUcHmzZt54IEHzOYkK+ieHD9+nB07dty0nUajaVQg1Jxtc4nW4+PjycjIAOT7rqXdTQQ3JiwsjF9++QWQhUCSJHXJZyRJkqioqGi0XFfddk1Njdy43m3i4qWWXcfBwUER9zQm9nF2du4094KIMQEmIdDxHEbPC0HdCScMrVoIJEnw04sgGeQ4eBJE3mbZnASNo7GBwYtkp5uEHXJ5rKtnGrZZsxAGLoAJz4F/Fxz7ce8Nd/wbNi6T4wuboeewhmXtJr9g1aKaqlo9h5JMrm8z1Kch6q8WzMgM9BoGPaIh+yzotXBmNYx7uv2vmxkjO0QBqG1gbMuczAqyKpCMsouUp78Tdo6daRq+c+Lu54iDiy3aCh01VXpK8qrwDOicbn8CgbnpTJ9AQYABWRAkELQrO3fuZOfOnWbtc/bs2S0aIBoxYgSSJGE0GtHr9Wi1WqqqqigpKWHYsGEcPHiwxTksXryYM2fOsGLFiiZXrNnY2PDll1/yyCOPMG7cuBZfB+Cll14iPj6ev/3tb/zlL39ptE1YWBhTp07lueeeY968eaxdu5Y777yThQsXNvs6xcXFjQqafs2mTZtYvHhxs/sVCAQCwY05efIkRqNRic+ePSuEQAKBBdBqtQ2eWceOHYuPj48FM7I+wsLC0Gg0GAwGcnJyKC4ubnexhEDQ3hiNRn744QflXtyrVy9Gjx7dIdd2c3Nj4cKFfP311wCkpqZy4MABJk+e3CHXF3Q9Tp061SwREIDBYKCyspLKysoWX8fGxqZVAiIHBwc0Go1y/d27dyt9jhw5Ei+vDlqZLmgxvXr1wtHRkerqaioqKrpkiVCtVsvGjRtJTm67W72rq2sDcc+vxT6tWZBorQQO8sbR1Zbqch2VJTVciS+mT//O97ds1aXB4rZDqizEQ6WBWW9atZOKAFCrZbFW3wnwVj/QV5uOSUZZHHNhM0TMgQnPQ+8OLNPUEQycD0kPwBn5GZddfzUJ2fwGwNinLJZacziQUECtXn43iFBlEGhfIf+fOjMqFYx6BL6/JsQ5+Zn8c2hv0enh90zbgxeDR58WnZ6XbhJm+oqyYB2CSqUiIMSdtFhZDJedXCqEQALBNTqFEEilUs0DegIHJUnSWjofQfN45ZVXePXVV83a52uvvcZLL73U4r6bs+Knrm+AI0eO8Pbbb7c6z8bw8PBolhBowIABaLVaNBoNGo0GGxsb7O3tcXJywtXVFW9v71ZPttrZ2fHWW281u31rRUAABw8exNbWlj/96U83bevo6MgLL7zArl27OHjwYIuEQAKBQCDoWHQ6HSdPnmywLykpifLy8gYDkQKBoP355ZdflMlQV1dXJk6caOGMrA97e3uCg4NJSkoCZCcH4Q7ZeZEkeWVlV3R0aAkxMTFK6WW1Ws3cuXM71IUhNDSUiRMnKo5E+/fvJzAwkJCQkA7LQdA1OHfuHFu3blXiHj16EBgYSHV1NVqtlurq6gbbBoOh1dfS6/WUl5e3arLczs4OR0dHNBqNUubdzs5O3HetHLVaTWhoKBcuXADkd5auJAQyGo189913zRIB2WhskGpsURvs0RgdGDm9H96+XorYx9XVtVuVetZo1ISP9Cd2r3wvjTuW3SmFQFbrCKTTws7/Z4pHPgz+AyyXj6BlnFtnEgG59wafCEjeYzoe/6P8FTIZJv5BLj/VVZ7NZ70J6UegKNkkAgK4433QWL60YVNcVxas/x1g3wXG6AbeCT//P9CWQHGa/LsY3o6l6vLjIW6bKR73TIu7yEs3PWv6Bbo10VJgTgJC3BQhUE5KKQPG9bRwRgKBddDhT/gqlcoVWINc3ushSZLvqCqV6nbACOyQ6kb35P0zgS8ACfhbR+craD1jxozhmWdafqNsirpVju3ZN8gipldeecWs/TeXDz/80CLXNTeurq7o9XoKCgoICAi4afvs7Gyg4UusQCAQCKyPixcvUlVV1WCfJEmcP3+eW265xUJZCQTdj7y8PI4dO6bEM2fOxN7e3oIZWS+RkZGKECguLk4IgTopiSdz2fd1HD59XJj16GCc3OwsnZJFKCkpaeBIMmHCBPz9/Ts8j8mTJ5ORkUFaWhogl2Z+/PHHhShY0GwuXrzIli1blLhHjx4sXboUR0fHRttLkoROp2tUIHSj7fr76g01tpja2lpqa2sb7Bs/fjzOzmKlsbUTFhbWQAg0YcIEC2dkPg4dOkR8fLwSBwQEKA4+v3b2ST1VwoFvEgDoFeHBtBnDLJW21RA5pociBEo5k0/tPXrsHDqXGOrXQiCrKH9XkQdbnpAn7AEcPWHyzReJCqwEoxFOfGyKx62QHVmunIaDbzcUSKTsl7/6jIGJz0PY9M4vCLJ3gTveg1V3mPYFREGfURZLqTkYjBJ740xCoOma0xBl3kXuFsPOCYbeD0c/kOOYT9tXCHT436btiDng17/FXTQQAvUVc10dRUCIu7Kdk2JF4liBwMJY4un2VqDuTvpv4NS17TDgXSBLpVLFAFpgIDAEuSTY05Ik7UbQaZg1axazZs3qdH0LzMNDDz3E8ePHWbhwIV999RWhoaE3bLtz505+//vfY29vz7333tuBWQoEAoGgJUiSxPHjx5U4ICCAnJwcQC4PNnbsWMsPPAoE3QBJktixY4cyqRkUFMSgQYMsnJX1EhERwbZt8qB1eno6VVVVODk5WTgrQUsozqlk76rL6HVGspNK+f69M8xbMbTbiYEkSWLbtm3odDoAfHx8LDaprVarWbhwIR999JFSqmnTpk0sXbpUKaMkENyIuLg4Nm/erNzH/Pz8eOCBB24oAgLZCczOzg47O7sWLyCSJIna2tpmC4h+LSb6NT4+PkJU2kkICwtTtjMzM9FqtV2ixFVSUhJ79+5V4rFjx3LrrbfesH1arMk1KHiIb7vm1lnw6eOCV09niq5Woq81knw6n/63dC7HKHt7e2xtbdHpdOj1erRabZOfo+1O4i5ZBFSZb9o35f+BU+dzW+q2pOyFQnkBBfZuEHW3vN1rGNy9BvIuw8F34MImuVwYQOYxWLMIAobAiIdg0EJw6MTih8tbG8Y55yDtEPQdb5l8msGp9GKKq+T3Az+KGeJeA8FdyLVwxEMmIVDCz1CcDp5B5r9O6RWIXW+Kx61ocRe1Wj3FObJrs0ol32sEHYNfXzdUahWSUaI4uxJtpQ4HZ+t28hIIOgJLCIEOAYnIjkCX6u3fCWwAxgK3XduXDXwJvC9J0tmOS1EgELSVRx99lPT0dN5880369evH8OHDGTx4MH5+ftja2lJdXc2VK1c4fvw4KSkpeHh4sGHDBiIjI1t0nVdffbVZq9/rr5ISCAQCQevIzMxUHNxsbGxYsmQJH374ITqdjry8PLKzs+nZU1ivCgTtzaVLl0hNTQXkidE5c+YIEV4TuLq60qtXL65cuYIkSSQmJhIVFWXptATNxGAwsvuLS+h1RmVf0dXKbikGio2NVdytAObNm2fRUi6urq4sWrSIr776CkmSSE9PZ//+/c0qiS3oviQlJbFx40aMRvlv2sfHh6VLl7arQFOlUmFvb4+9vT0eHh4tOtdoNFJTU6OIgnQ6HQEBAdjZdZ/Pns6Mi4sLPXr0IDs7G6PRSEpKCgMGdO4SRcXFxWzevFmJ+/bty/Tp02/YvlarJyu+SImDo3zaNb/OgkqlImJMAEe/lUVS8ceyO50QSKVS4ebmRmFhISC7AllECKTTwu5X4Pj/Gu4ftwJGPNzx+Qhaz/F6bkBD77++tJRff1j4CUx+EQ6/B2e/AaMsQCEnFratgJ/+BAPny+d3trJhWafgxCfX7//2UXjisOxwZYXsvmxyA5qmOY066i5QdyFhvncohE67VqJOgpOfw4xXzX+dYx+afp8Db4HA0U23b4SCzHK5tg3g1dMZW7su9HOwcmztNPj0diE/Q3Zkyk0rI2igt4WzEggsT7uMGEmS9Arwyg2O5QD9Gtl/CVjSHvkIBALL8Pe//50HH3yQr776igMHDrBjxw6KiorQ6XQ4ODgQEBDAgAEDeOaZZ1i6dGmLB+QA3nvvPbPnLRAIBILGqe8GNHjwYDw9Penfvz+xsbGA7AokhEACQftSW1vLzz//rMSjRo2ySFmgzkZkZCRXrlwBZCcKIQTqPJz8MU2xV1dr5BV+ktT9xECVlZX89NNPSjxq1Cj69OljwYxkgoODmTx5Mvv27QPg4MGDBAYGEh4ebuHMBNZIamoq69atw2AwAODp6cnSpUtxcbHe1dJqtRpHR0fLumwI2kRYWJiymCEpKalTC4F0Oh3r16+nuroaMAkym3Jiy7hYhFEvz0p693LBzUf8LtcRMSqAY98lI0lwJaGEssJq3Lw71/fn10KgDn8vyLsMm5dD7gXTPpcAWPARhE7p2FwEbaMwGRJ3XgtUMHL5jdt6h8Lc/8CkF+RSSqdXgf6ag56+Gs59I395BsPQ+yDqXnDv1e7/hTZh0MPWZ1BUHH0nQM550JZA2RX52OJVVidskiSJXReuKvFM9SmI/tSCGbUTI5dfEwIBZ76WSw7amtHhr6oITn5hisevaFU39cuC+QZ1YmesTkpAqLsiBMpJLhVCIIEAUFs6AYFA0Da+/PJLJEkiICAAgDfffBNJkpg8ebLZr9W3b18kSWL16tXNPic8PJzXXnuNX375hatXr6LVajEYDFRWVpKcnMzWrVt5+umnWywC2rRpE5Iktfhr+fImXmIEAoFAcENKS0u5dMlk5jh6tLwyJjo6Wtl3/vx59Hp9R6cmEHQrDh48SFmZXO/c2dm5XZ75uiL1XSeTkpKU0koC6yYnpZRTO9KVePTcEKb/ZoAy/l4nBqoqq7VQhh3Hjh07lIlfd3d3q3LdmTBhAiEhIUr87bffUlpaasGMBNZIRkYGa9euVZ4V3d3dWbZsWYvLfAkELaW+MDEpKUkpSdfZkCSJ7du3K6WZ1Wo1d911102FdKmxpjJNwg2oIc4e9vTpbypblXA8x4LZtA5XV5NjS3l5eRMtzYwkQcynsHJyQxFQxBx44ogQAXVG6jvhhM+UxT43w703zPknPHsJZr0JfgMbHi9Ohb2vw3uDYPVCuPgd6GvMm7e5OP4/yD0vb9s4wrwP5K86Ln0PZ5o/J9JRJOdXkFoki7Cc0DK2jwP4dEFBfr9bwf3aIoiqQvnnYU5iPgOdXNILvwHy30ArqC8E8gt0baKloD3oEeKubOekiPdRgQCEEEggEAgEAoFA0AxOnjypDJoHBQUpAtS+ffsqEzjV1dUkJiZaLEeBoKtTWFjIkSNHlHj69OnCoaCZ+Pr64u0trwbT6XSkpKRYOCPBzajV6tn9xSUko3zv6RnuQfSMQPqNCmhUDFRd3nXFQAkJCVy4YJpku/3225tVHrmjUKvV3HnnncpkZHV1NZs2bVJcXwSCK1eusGbNGkWE6eLi0mpXYIGgpfTq1QsHB9k1oKysjLy8PAtn1DpOnjzJ2bNnlXj27Nk3dYYzGIykny9UYiEEup6IsQHKdtyxnE4nFKsvpqxbLNDuVBbCunth+3MmFxgbB7jtHbh7LTgLB4ZOR005nF1jikc/2rLznb1hzBNy+axH9skl4exNE/JIRkjaDRsfhLcjYMcLstuOtVCSAfv+zxRPfgE8+0L/O2D4g6b9O16QnZOsiF2XTPe0iepYHIbeZcFs2hG1Bkb8xhTHNFLCrbXUVjUsbThuRaudn/LSTZ/Dfn2F2L2j8Q8xfc9zU8swGjvXPV0gaA+EEEggEAgEAoFA0CQ6nY5Tp04pcZ0bEMiTf/VL7NQfnBYIBOblp59+UibWe/fuLcpbtZD6rkDx8fEWzETQHI5sTqI0X3bAsXXQMG1Zf9RqeUC2MTHQlne7phhIq9Wybds2JR4yZIhVlt1ycXFh0aJFqK79UDIzM9m7d6+FsxJYAzk5OXz99dfU1MgOAE5OTixbtkwRZwoE7Y1Go2ngWpaUlGTBbFpHZmYmO3bsUOLo6GhGjBhx0/Oyk0qpqZJduJw97PEV7gTXERLli52DXFqtNK+a3NQOEtOYifqOQB0iBEreB/+7BeJ/NO3zHwSP/gIjH7a6skmCZnJuHdRc+/3xDoeQqa3rR6WCXsPg9nfg+Xi481MIntSwTXUxHP8IPhoPH0+SnYiqi9uWf1uQJNj+POiq5NhvAIx9ynT81v+TvycgO8Zsfhj01vPOsetcqrI9w+YcDLrTgtm0M0OXguZaSeisGLh61jz9nl0juwwBuAe2+ntYU6WjNE9+f1VrVPj0st7St10VVy8HnN3l3xFdjYGiqxUWzkggsDxCCCQQCAQCgUAgaJILFy5QVSUPiri7uxMREdHgeH0xQmJiIpWVlR2an0DQHYiPj2/guDVnzhzUavE61xLqf3bFx8djNBotmI2gKdJiC7h48KoST1zSDzefhu5X/UYFMO3Bri8G2rNnjzKx5+TkxK233mrhjG5MUFAQU6eaJo4OHz4sRHfdnPz8fL766iu0WtkxwtHRkaVLl+Lr62vhzATdjbCwMGW7swmBKioq2LBhg/Lc0qNHD2677TZFeNkUqefqlQUb4tOsc7obNnYaQof7KXHcsc5VHqy+I1C7lgbT18LOl+Dr+VBR73s05rewfA/4Rd7wVIGVYzTC8Y9N8ejHwBzvmbaOMGQxLPsBnomFSS+aSjvVkX0Wfnwe3oqATQ/LQrOOfke7/AMk/myK73gfNLam2M4ZFn0G6mv7rp6BfX/v2BxvQH55DWey5WcsNUamRPqCo6eFs2pHXHxhwHxTHPNp2/s06ODwv03xLU81/Pm3gLwM02ewdy8XNLZivKajUalUBNQvD5YsyoMJBOKTSCAQCAQCgUBwQyRJ4vjx40o8cuRINBpNgzY+Pj6KLb3RaOT8eSuyeBYIugA6nY6ffvpJiYcPH07Pnj0tmFHnpHfv3jg7OwNQWVlJVlaWhTMSNEZ1eS17v76sxKFDfYkYE9Bo24jR14uBulKZsPT0dGJiYpR49uzZyu+wtTJu3LgGjkXfffcdJSUllktIYDEKCwtZtWqVIia3t7fngQceUMrLCgQdSX0hUHp6uuJQZe0YDAY2btyoCDwcHR256667sLW9+SSlJEmkxRYosSgLdmMix/RQtpNO5qLXdZ7Slh1SGqwgET6dBkf+Y9rn7Av3bYZZb4CtQ/tcV9AxpOyDwmsLTuxcIepu81/DMwim/EkWBD2wBQYtAk29MreGGriwSRaavR8F+96A4nTz5/FrtKXw4x9N8YiHoM+o69v1iILpL5viw+9D6oH2z+8m7L2UjYT8IjRCFY/XiEUWzqgDGLnctH1+U9vdpC5+B6UZ8raTNwx9oNVd5aebhEC+QcKBz1IEhNYTAqV0Lpc/gaA9EEIggUAgEAgEAsENycjIICdHXvFnY2PDsGHDGm0nyoMJBO3HkSNHKC6WB7gcHBwaOG4Imo9arW7gChQXF2fBbASNIUkS+1bHUV2uA8DJzY5J90U06WDwazFQ4ZWuIQbS6XT88MMPStyvXz8GDRpkwYyah1qtZsGCBcrEpFarZePGjej1egtnJuhISkpK+Oqrr6iokO34bW1tue+++4SIVWAx3Nzc8Pf3B+SFC6mpqTc5wzrYvXs36emmyfCFCxfi6dk8t4eiq5WUFchOEbYOGnr168IuEW2kR6g7bj6ymKWmSk9abKGFM2o+9UuDmd0RSJLg1Cr4eCLkxJr2h82AJ45A+HTzXk9gGeq7AQ29H+zbUcCgVkPoFNlh5/l4mPMW9Ihu2KY0A355E94fAqvmymIPXXX75LP3dZPDlbMfTHv5xm3HPAkhU64FEnz7GFQVtU9ezWTXqUvK9kzHeAidZsFsOog+oyBgsLytr4az37S+L0mCQ++Z4lGPgZ1Tq7vLSzeJTvyD3JpoKWhP6jsCZacIRyCBQAiBBAKBQCAQCAQ3pL4b0JAhQ3ByavyleODAgdjY2ACQk5OjiIcEAkHbKCkp4eDBg0o8bdo0q3cEsWYiI01lC+Li4pAkyYLZCH7N5SPZpJ4zuRdMXdYfRxe7m57XFcVABw4coLBQnoi0s7NrdhkYa8DJyYnFixcr5QuvXLnC7t27LZyVoKMoKytj1apVlJbKA+82Njbce++9BAYGWjgzQXens5UHu3DhAkePHlXiqVOnNvg/3Iz6ZcGCBnqLEiVNoFKriBhtcitLO1/QRGvrwsXFRXk+qKqqQqfTmafjqiLYsBS2Pg062dkNjR3M+gfctxFc/Jo+X9A5KEyGxJ2meNQjHXdtR0/5eo/9Ao8fgtFPXF/WKvUX2PwwvB0B25+Ty3KZ6/0t6xSc+MQUz34THD1u3F6thgUfya4xAOVX4YffmS+fFlJda+BQpunvffrgQNDYWCSXDkWlaugKFPNp68vJJe6CvIvytq1zm3//84QjkFXg28cVtY18XyzLr6aqrPOOCQgE5kC8AQgEAoFAIBAIGqW0tJTLl03lWUaPHn3Dto6Ojg0m2M+dO9euuQkE3YWff/5ZcdIICAhg+PDhFs6ocxMcHKyU0ygqKqKgoPNM9HR1SvOrObQhUYkHTepF0EDvZp9fJwbi12Kgis438JeTk8Phw4eVeMaMGbi7uzdxhvXRp08fpk83OQUcO3aswTOFoGtSUVHBqlWrFBc7jUbD3XffTXBwsIUzEwhoULYwMTHRqsXAeXl5fP/990ocERHB+PHjW9RHfWGtKAt2c/oMMD1z5KZ2nlIiarXa/K5AqQfho/Fw2eRMiG8kPLIPxjwOnUSYLGgGMZ8C1z4Lw2eCd6hl8ggYLAtxnouHxV9C2HSUh3qQS3jFfAorJ8u/m8f+B5VtcO4y6GHrMyj/97DpMPDOm5/nGgBzPzDFcdvg9KrW59EGDl5MQyvJwp9wVRZ9b2lG/l2FwYvB/tq7UVEypO5vXT+H3zNtD38QnLxanVJ1eS3lhbILn8ZGjVdPsXjLUmhs1fgFmhyZcoQrkKCbI4RAAoFAIBAIBIJGiYmJUQbI+/btq9jp34jo6GhlOzY2FoPB0J7pCQRdnuTk5AYT53PmzFEcNgStw9bWtsFqelEezDowGiX2fHkJXY183/Dwd+KWhc13PagjYnQA038tBnq3c4mBDAYDP/zwA8ZrK1sDAwM7rQBw7NixDcrxbdmyhaIiy5ZQELQfVVVVfPXVV4qTlVqt5q677mqRg4lA0J706dMHOzvZZa60tNRqxcBarZZ169Ypzi5eXl4sWLCgRc+AFcU1ijOBWq0iaFDzhbXdFd8+LqjV8gNESW4V2kozOet0AGYTAhl0sOdvsOoOKLti2j9yOTy6HwKsv0SpoAXUVMCZ1aZ49GOWy6UOG3sYuADu3wzPXoCpL4Fn34Ztci/ATy/KLkEblsquLsYWjj0d/x/knr92TUe47e3mC9wi5zR0pPnpT5Cf0LLrm4Hdx88o29PdMsF/YIfnYDHsnCH6XlMc81nL+8g8AenXFl6obWDsb9uUUl6G6bPXp48LGo0Yt7EkASFCCCQQ1CE+jQQCgUAgEAgE16HT6Th16pQSN+UGVEdISIgyCFlZWdkpLPcFAmtFr9ezY8cOJY6KihJlVczEr8uDCSzPmZ3pZCfLA3QqtYrpvxmArZ2mVX01LgY622nEQMeOHePq1auA7KYyd+7cTisAVKlUzJ8/Hw8PDwBqamrYuHGj4nIm6DpUV1fz9ddfk5eXB8g/+4ULFzYQggkElkaj0RASEqLE1viuYjQa+e677xTRpK2tLUuWLMHBwaFF/aTFmsqC9ezngb2TrVnz7IrY2Gnw6eOixHlpnccVyM3NNOFZVtbKvAuT4fNb4eDbKC4pjl5w9zeySMLWse2JCqyLc99AzbXfF+8wCJlq2Xx+jXtvmPgH+N0ZeHA7RN0ji3bqMOrg0vewZhG8Owj2vCb/Ht+MkgzY93+mePIL14uNbsbM12WXLJBL521+GPQ1LeujDRiMEnsyTa52M6K6ofPiyIdN2/E/Qklmy84/9J5pe8gS+fetDeSnmz57/QJFWTBLExBqctMVQiBBd6dzjiYJBAKBQCAQCNqV8+fPU11dDYC7u3uzJnLUajVDhgxR4rNnz7ZXegJBl+f48ePKSnU7O7sGJXYEbSM8PBzVtRWfV65caf2EicAs5GeUc+KHVCUeeVtf/Pu6NXHGzYkYHcD0Zf3riYEqOoUYqKioiH379inxpEmT8PHp3OVcHB0dWbx4sSJmys7OZufOnRbOSmBOampqWLNmDdnZ2cq++fPnM3BgN1qZLug01C8PZo1CoEOHDhEfH6/E8+bNu6kra2OIsmCto/7zR04nKg/WJiGQJMHZtfDxRLhiWghEyGR44ojsfiLoekgSnFhpikc9BtYqPFeroe94WPARPB8Pd7wPvUc2bFN+FQ6+Bf8ZBl/cBme/gdrK6/uSJNj+vCzeAfAbAGOfanlOto6w8DPQyC5z5MTC3tda3k8rOXvhAoUGJwB8KCF64twOu7bV4BMOwZPkbckIp75s/rl5cRC/3RSPe6bN6dS58AH4tfFdVtB2AkJMQqC89HIMeqMFsxEILIuV3t0FAoFAIBAIBJZCkiSOHz+uxKNGjWq2G0H98mAJCQlUVVWZOz2BoMtTVlbGL7/8osRTpkxpYPkvaBtOTk707dtXiRMSOt7KXSCjrzWw6/OLGI3yilb/YDeGzwoyS98RY3p0KjGQJEls3bpVccvx9/dn3LhxFs7KPPTq1YuZM2cq8YkTJ7hw4YIFMxKYi9raWtauXUtWVpay74477iAqKsqCWQkEN6Z+qbq0tDRqa63nnpCUlMTevXuVeMyYMQwa1PJSTLXVerLii5W47xAhBGou/vUmDnM7kRCo1aXBqktkJ5MtT0BthbxPbSu7ndz/Hbj1MG+iAushZR8UXHsHsnOF6Hssm09zcXCH4Q/C8t3w2+Nwy+/A2bdhm/RDsOVxeCsCfngaMmNkARDA5R8g8WdT2zveB00rHdMCBsGMv5niI/+B5H03bm9Gdh45oWxP98pH7eLbROsuzKhHTNunV4G+mff0I/82bUfcBr5td7Cs7yLnGyTGbiyNs7s9rt6ym6JBZ6Qgq8LCGQkElkMIgQQCgUAgEAgEDcjIyCA3NxcAGxsbhg4d2uxzfX196dWrFwAGg0FM9AkErWD37t3KxJSvry+jRo2ycEZdj/ouZ6I8mOU4uiWZ4hxZMGpjp2b6gwNQa8w3TBExpgfTfi0Ges86xUBnzpwhNVV2RlKpVMydOxeNpnXl0ayR0aNH079/fyX+4YcfKCwstGBGgrai0+lYt24d6enpyr7Zs2czfPhwC2YlEDSNu7s7vr7yhKnBYCAtLc2yCV2juLiYzZs3K3FQUBAzZsxoVV/pFwsxGuRJb58+Lrh5i5JOzaW+I1BuWimSJDXR2npolSNQ+lH4aAJcMP3e4R0mCyxu+Z31usMIzMPxj03bQ+8D+04oXPCLlEVrv78MS9ZAv9mgqvfsXFsui0M+mw7/HS2Xgtrxgun4iIegTxvfs0c/DmH1nHu/exwq2/n51mhkV6bp73NGdGj7Xs+a6TcbXHvK25X5stDrZpRmQex6Uzx+RZvTqCypobJUfr+0sVPjGeDc5j4Fbae+K1BOsigPJui+iCc6gUAgEAgE3YbKkhr2fnWZUz+ldZpBPUtQ3w0oKioKJyenFp1ffxW4KA8mELSM9PR0YmNjlXj27NldSgxgLURGRirbqampaLVaC2bTPcm8VETsXpOLyPjF4Xj4t+x+0xwify0GypLFQNoKndmv1VrKy8v5+WfT6uSxY8cqotqugkqlYt68eXh6egKyk8zGjRvR6azn5yBoPnq9no0bN5KSkqLsmzFjBqNHj7ZgVgJB86jvCmQN5cF0Oh0bNmxQyjK7urqyePHiVj//NSgLJtyAWoS7nyP2zjYA1FTqKc2rtnBGzaNFQiCDHva9AV/OgdIM0/5hS+GxA9Azun2SFFgPRSmQUM8VZ9SjlsvFHGhsof/tcO86+P0lmP4qeIc3bFMQD7tfhvJrZUyd/WDay22/tkoF8/8HTtc+ayty4IenTA5E7UDy2V9IMfgB4EgN4yZ04xLiGhsY8RtTHPPpzc85+iEYZQdWgsa1XQwG5GWYnNh8A11Rq1Vt7lPQdhoIgVKEEEjQfRFCIEGH8/LLL/PZZ5812aawsJDly5fzxRdfmP36P/30EytWrLCKl32BQCAQdCzHf0jh8pFsjm1JIfVswc1P6IaUlJRw+fJlJW6NE8mgQYOUgeurV6+Sl5dntvwEgq6MwWDgxx9/VOIBAwYQEhJiwYy6Lh4eHgQEBADy9128G3Qs2kode1ZdUuK+g70ZML5nu10vckwPpi1tKAba8t4ZqxED/fjjj9TU1ADg6enJ5MmTLZtQO+Hg4NBgcjsnJ4effvrJwlkJWorBYGDz5s0NyipOmTKly5SyE3R9wsNNE8SJiYkWzEQuC7l9+3ays+XJabVazV133YWLi0ur+jMYjGRcNLlRBEd103IxrUSlUuHft355sM4xcdjs0mDFabIA6Jc3QTLK+xw84K6vYO5/wE64WHQLTnwKXBOqhM0A7y7kKOMaIDu8PBUDD+2EoQ+AXSOfp7PfBEcP81zTxU8WA9UR/yOcbHruqy3sPnpS2Z7gXYaDYzd3fRu2DNSygJOMo5DThCt5VRGc+tIUj1thlhTy0k0CTL8gtyZaCjqSHqFCCCQQANhYOgFB9+Pvf/8748eP5+GHH75hm/Lycj777DP0ej2/+c1vrju+Zs0azpw50+xrvvXWW8r2sWPHeP/995k/f36DVUCN4eHhQWlp624S/v7+5OTktOpcgUAgELQPWfHFyvblI1cJGSoGRn/NyZMnFbek4OBg/P39W9yHk5MTERERXLokT/KeO3eu1db2AkF34tSpU0pZPltbW2bOnGnhjLo2kZGRyvN6fHw8gwYNsnBG3QNJkvjlm3jFPt3BxZYpD/RHpWrflZORY3sAsOeryyCZxEDzVwzFwcW2Xa/dFJcuXWogwL3jjjuws7OzWD7tTc+ePZk1axbbt28H5M+9oKAghgwZYuHMBM3BaDSyZcuWBr+z48ePZ+LEiRbMSiBoGYGBgdja2qLT6SguLqawsBBvb2+L5HLq1KkGDqqzZs2iT58+re7vamIJNVWy04GLpz0+fVonKOrOBIS4KWKq3NQyIsb0sHBGN6e+I1B5eTlGoxH1r0t7xW6E7b+HmnqOQX0nwIKPwL13B2UqsDg1FXDma1M8+nHL5dKeqFQQOFr+mvUmXPoezqyGq6dh6P0w8E7zXq/fTBj1GJy4VnLt5/8HQePl8mXmpKaC3VdN7y3To5ue2+oWuPpD/7lw8Vs5jvkU7niv8bYnPgFdpbztNxDCzTNOmZ9uEmD6BXXCMntdFO9eztjYqdHXGqkorqGiWIuLp4Ol0xIIOhwhBBJ0SrZu3cr69etv3vAa9YVALeGJJ55QrHlbSv2XMIFAIBBYnsrSGsoLTaVf0i8WUVVWi5Nb151sayk6nY5Tp04pcVvKO0RFRTUQAk2dOlWUNxIImqCyspK9e/cq8YQJE/Dw8LBcQt2AiIgI9u/fD0BCQgJ6vR4bG/GK3N4kxuSSdNLkFDfl/sgOuxc3Jgb6/v0zzHvGMmKg6urqBi5gQ4cO7RYuYCNGjCAtLY2LFy8C8vt9jx498PUVAm1rxmg0snXrVs6fP6/sGzNmDNOmTWt3IZ9AYE5sbGwIDg5WXK2SkpIsIgTKyspqcA+Iiopi5MiRberz12XBxN9my/HvaxrPzUm9SZktK8HW1hYHBwe0Wi1Go5HKykqTS5C2DH78A8SuM52gtoEpf5bdMNTiHb1bEbvOJAbzDoPQqZbNpyOwd4Gh98lf7cmMv0HaQci7BHotbF4Oy3eDrfmEB4VntnLKIDs4qTEybcwIs/XdqRn1iEkIFLsBZrwKDu4N29RWwvGPTPH4FbJgrI1IkiQcgawUtUaNf183riSUAJCTUkbYcCEEEnQ/xCinoN144403GnXTMRqNpKSk8OKLL153bPjw4SxevPimfa9bt45169Y12HfnnXfy3XffUVNTY7YVlG+88QYgT4w+8cQTDB06lCeffLLRtv/+9785f/48H3/88fWrLgQCgUBgcX5tAyoZJRJjcoma1voVl12N8+fPKwJYDw8P+vXr1+q+wsLCcHZ2prKykoqKClJSUhrY8AsEgobs2bMHrVYWK3p5eXHLLbdYOKOuT0BAAO7u7pSWllJTU0N6ejqhoV3IGt8KKS/S8ss3pnJC/W/pQUh0x4o/Isf2QJJg79eyGKgg03JioJ07d1JRUQGAi4tLt3EBU6lU3HHHHWRnZ1NUVIROp2Pjxo0sX768S7shdWYkSWLHjh0NnJlHjBjBrbfeKoQGgk5JeHi4IgRKTExs0wKI1lBRUcH69esxGuXyTAEBAdx+++1t+nuSJInUc/lKLMqCtQ6/ekKgwqwK9LUGbOysXyzj5uamvEuUl5fLQqCsk7D5YbkkWB2ewbDwM+g93DKJCiyHJMHxlaZ41KMg5jDMh62D/Le1cjIYaiD3POx5FWa9YbZL7D12EiOyeGu4Vw3erkLUAEDgWPAbIIuwdJVwbh2MfqxhmzOrobpI3vYINJsrVEVxDdXlcrlpOwcN7r7dvFSblREQ4m4SAiWXEjbcz7IJCQQWQAiBBO3Gf//7X65cudLosczMTP7xj39ct3/ZsmXNEgI1Rn6+/LKbl5dH797mtTS1tbXliy++IDU19YZCoE2bNnHixAk++eQTs15bIBAIBOYhJ+X61Xxxx7KFEOgakiRx/PhxJR41alSbhK0ajYYhQ4Zw9OhRAM6ePSuEQALBDcjKyuL06dNKPGvWLOFM0wGoVCoiIyOVz764uDghBGpHJKPEnlWXqK2WS5a4+Tgw/i7L3Bf63yI7A1lSDJSSktJAVDFnzhwcHbvPwLGDgwN33XUXn376KXq9nry8PHbs2MG8efMsnZrgV0iSxK5du4iJiVH2RUdHM2fOHCECEnRawsJM5VTS0tLQ6XTY2nbM57/BYGDTpk2Ul8ulRBwcHFiyZEmbr1+QVUFFUQ0gT0b27OfR1lS7JQ7Otnj4O1GSW4XRKJGfUU6PMA9Lp3VT3NzcyMuTHRfLSkvombQG9r0BksHUKOpemPNPsBela7olKfuhIF7etnOFqHssmk6XxH8AzHwddvxBjo99CKHTIHx62/suTmdXnulvV5QFq4dKBSMfhu3PyXHMp7LQre451aCDIx+Y2t/yNGjMM95S3w3IN8gNlVo8G1sTASEmZ6jslOtNKwSC7oCQ/ArajeTkZKqrq1v01VoRTW1trTJ5Ur+kgjlxcXFp1OGojtLSUpPtqkAgEAisjtxGHvgLMisovFJhgWysj/T0dHJzcwFZADt06NA29xkVFaVsx8XFtbrcpkDQEgwGw80bWRFGo7FBWYh+/fq1yY1L0DIiIyOV7fj4eCRJsmA2XZtzezO5El8CyGOy0x8cgJ2D5QRv/W/pwdQHIuHaWG2dGEhbqWv3a9fW1rJ161ZTLv37M2DAgHa/rrUREBDA7NmzlfjMmTOcPXvWcgkJGmXfvn0cOXJEiQcNGsTcuXOFE7KgU+Pp6amUA9Pr9aSnp3fYtXfv3k1aWpoSL1y4EE9Pzzb3W78sWNAgbzQ24m+0tQQEm1yBctM6R3mw+mPS5bv+CXtfN4mA7N1kp5IF/xMioO7M8Y9N29H3goMoYdQujHoEwm81xVuegIr8G7dvJtozGzhoHKzEM4YKIVADhiyRBW4ABQlymbY6LnwLpRnytpM3RJuvTFxeermy7RckPl+tDf8Q0+dcQWY5+trONV4oEJgD8UYgaDfs7e1xcHDAwcGBK1eu8MYbb7BgwQLGjRvHxIkTue+++1i5ciVarVZp19rVL9988w1VVVVoNBref//9Zg3gv/POOzz++OM8/vjjfPbZZzdt7+LiQklJyQ2Pl5SU4OYmHqAFAoHAGjHojQ1eznpFeCjbccdyLJCR9VHfDSgqKsosrgQBAQEEBAQAsjjj4sWLbe5TILgRWq2Wzz//nNdee4133nmHr7/+mp9//pnTp0+TlZWlWOVbG2fPnuXq1auA7KQ1a9YsC2fUvQgMDMTBQbZULysrIzs728IZdU0Kr1RwbEuKEg+7NcgqVtf3v6Xn9WKg99pfDLR//36Ki4sB2Qlizpw57Xo9a2bYsGEMGTJEibdt26Y4Gggsz8GDBzlw4IASR0ZGsmDBAiECEnQJ6ruVJiUldcg1L1y4oDimAkyZMsVsrqmiLJj58K8nBGrMWdgaqT8mXVaUazrQZww8fggGL7JAVgKroSgVEn4yxaMetVwuXR2VCub9F5yvlSCqzIPvfyuXZmstksThk6eoRn5vDXEzEuLrYoZkuxD2rhB1tyk+cc1wQJLg8Hum/aOfADsns102r55Y1C9IzA1aG44udnj4yz9vo0EiL6P8JmcIBF0P4TcvaHfeeecdXnzxRXQ6HZGRkQQFBVFTU8OxY8f49ttvef3111m/fj1TpkxpVf8VFRW8/PLLREZG8uyzz/LYY4/x9ttv8/zzzzd5Xv0VmCUlJTz88MMNjmdlZfHpp58qsVarpbS0lFdeeaXR/vLz83F1dW1w/PHHH1cmQAUCgUBgOfIzyzHojYBciiR6eqDiSpBwPIex80NQa7rvhEZJSQlxcXFKPGrUKLP1HR0dzU8/yQNOZ8+eZcSIEWbrWyCoo67EQkaGvMqrrKyMsrIykpOTG7Rzc3PDz88PX19ffH19lW17e3tLpE11dTW7d+9W4nHjxuHl5WWRXLorGo2Gfv36ERsbC8juZT179rRwVl0Lg87Iri8uKfdh30BXRt4ebOGsTPS/pSeSBPtWx5nKhL13hnkrhuLgbP4yMVeuXGkwCTxz5sxu7SyrUqm47bbbuHr1KgUFBej1ejZs2MAjjzxisc9mgczRo0fZs2ePEoeFhbFo0SI0Go0FsxIIzEdYWBjHjh0DIDExsd3F2Hl5eXz//fdK3K9fPyZMmGCWvsuLtBRkyk63ao2KwEHeZum3u+IfbColkpvWCUqJ1FTglrINkJ8nynABlRomvQATnjdbCRxBJybmU+CaECVsBvgIN5l2xcVXduBavVCOE3fKwpTRrRRgZR5nV2kvJZwxpG/bc+yKjHwYYq4JgOK2Q9lVyDkPeZfkfbbOchszIUly+cg6hCOQdRIQ4kZJbhUAOSml9LSCBUkCQUcingIF7cr27dt57rnnGDJkCF988QXDhg1TjhmNRr799luWL1/OvHnzuHz5Mr169Wqit+vR6/Xcf//9ZGZmsnPnTqZNm8bOnTt58cUXCQ4OZuHChTc8d9++fUyePPmGx7Oysnj11Vev29/Yvjqqq6sbHJ8/f74QAgkEAoEVkFtvFV9AqDuBA7xwdLOjuqyWqrJaMuOKCRrYfQdLY2JiFDe9kJAQ/Pz8zNb34MGD2blzJ0ajkaysLAoKCvDx8TFb/wIBwM6dO5u1krtOIPTrtu7u7teJgzpCILRv3z6qqqqUHMaPH9+u1xM0TmRkZAMh0NSpUy2cUdfi+NYUCrPkyUmNrZrpDw6wunIlA8bJ4q/2FgMZDAZ++OEH5Z4bHBxsllKcnR17e3vuuusuVq5ciV6vp6CggO3bt7NgwQJUKpWl0+uWxMTE8PPPPytxcHAwS5YswcZGDCMKug5BQUHY2Nig1+spLCykuLjYLCW6GkOr1bJ+/Xp0OtlxzsvLy6zuWmmxprJgvfp5YO8o/lbbgncvZ2xs1eh1RiqKaqgsrcHZ3UrFqVfPwKaHcS0yAAsAKLfxgaU7IHCMZXMTWAc1FXD6a1M8+jHL5dKdCJsOY56EY/+V450vQd/x4N/ycsDGM2vZbRitxDMHt2wOrdvg1x/6TpDLgkkGOLUKUk3Oloz4DTiZb+FVWUE1NVV6ABycbXH1djBb3wLzERDiTtxRuRpATnInEPcKBGbGukbfBF2OlStXArBx48YGIiAAtVrNokWLePPNNykvL2fDhg0t6ttgMHD//ffz/fff83//939MmzYNgNWrVzNhwgSWLFnC22+/3awyYY0xZswYJElq01d0dHSrri0QCAQC85KTYnrQDwh2R61R02+Uv7IvvhuXB6utreXUqVNKPHr06CZatxxnZ2f69eunxOfOnTNr/wJBTExMg9J248eP58knn2Tx4sVMnjyZgQMH4uvr2+RES2lpKUlJSRw9epTvv/+eTz/9lDfeeIN3332X1atXs3PnTs6cOUNWVhY1NTVmyTsnJ4eYmBglvvXWW7GzszNL34KWERoaqjhc5OXlUVRUZOGMug5XE4s5sytDiccuCMWrp7MFM7oxA8b1ZMr97Vsm7PDhw+TmyuU6bGxsuOOOO4TQ5Rp+fn7cfvvtShwbG8vp06ctmFH35cyZM2zfvl2JAwMDueeee1pdyl0gsFZsbW3p27evErdXeTCj0ciWLVsoLCxUrrtkyRKzlGKuQ5QFMy9qjRrfes4OualWWB7MaIRD78GnM6AoGTcqlENlbpFCBCQwEbseaq6NiXmFQug0y+bTnZj+MvgPlrcNNbD5YdBVt6wPXTVnY89SgAcA3o4qovu0j2i1S1Df8efoB5BxRN5W28KY35r1UnnpDd2AxHuddRIQYnL5y0kpbfV8sUDQWRHLAwTtSk5ODra2tg0mAH/NoEGDABodcL906RLvvfeeEi9fvhwXFxcuX77Mo48+yqFDh3j22Wd54YUXlDYODg7s2LGDpUuX8vzzz7Np0ybeffddxowRL0ACgUDQXWkgBLr2AhA5JoBzuzMBSDmbT021vluunDx//jxarRYAT09PwsPDzX6NqKgopfTYuXPnmDJlitlWvwq6N8nJyfz4449KPGDAAKZOnYparcbXt+EkiMFgoLCwkPz8fPLz88nLyyM/P5/CwkKMRmOj/ZeWlioiofq4u7tfV2LMx8en2Q5CkiTx448/NnDi6t+/f0v+6wIzYm9vT2hoKAkJCQDEx8czduxYC2fV+amp1rP7i8tKFYLekZ4MmdzbskndhMacgX54/yxzn4luszNQQUEBv/zyixJPnTpVlAL8FdHR0aSlpXH27FkAduzYQa9evYTLbgdy/vx5fvjhByXu1asX9957rxCqCros4eHhynNeYmIiI0eONPs1Dh8+3KAM89y5c/H392/ijJZRU63nSkKJEvcdItxXzYF/sDvZSfI4Qm5qKSHRViSwKrsK3z0OqabnCjdbCa5pl8sqKi2UmMDqkCQ4/rEpHvUoiLGYjsPGHhZ+CisngV4rl6ja9TLM+Wfz+4jbzi5tpBJOG9gLjVoITm5I5O3gEgAVOVBrEkgyZAm4m9dJqb4QyFeUBbNavHo4Y+egoVZroLpcR1mBFndf84mxBQJrp/vNdgk6lIEDB3LixAl++umnG9barhtkasw9JyYmpsFK6UWLFpGZmcnQoUPR6XT87W9/4y9/+ct15zk4OLB+/XomTJjAu+++26ISJK+88kqT5b9aw2uvvcZLL71k1j4FAoFA0DwqirVUFMsOHjb2Grx7yU4EPr1d8e7tQmFWBQadkeTTecoEYHdBkqQGTiqjRo1qF4FOeHg4Tk5OVFVVUVZWRmpqKqGhoWa/jqB7kZ+fz4YNGxQxTc+ePZk/f/4Nf4c1Gg1+fn7Xlb7T6/UUFRU1EAc1VyCUmJjYYL+Hh0ejJcZ+PYF6/vx5MjJklxS1Ws3s2bPF6jELExERoQiB4uLihBDIDBxan0B5kSw0tXeyYdqyAag6waC1Igb6Wp60zc8ob7MYyGg08sMPP2AwGAD588rcDnxdhTlz5nD16lXy8vLQ6/Vs2LCB+fPn06dPH/E52c5cvnyZb7/9VrmvBgQEcP/99+PgIMocCLouYWFhynZqaip6vd6sJfCSk5PZu3evEo8ZM4bBgwebrX+AjAuFGA3y361voCuuXuJv1hwEBLsp21blCJS8DzY9BNX1FtT2Go7jnZ+g+XAtBoOB2tpaampq2r3MsaATkLIfCuLlbTsXiL7Xoul0S/wi4db/g+2/l+MTH0PYNOh3a/POP7uW3UZT2+n9zSck7ZJobGH4g/DLmw33j3va7JfKSzPdG/yC3JpoKbAkKrWKgBB3Mi7J982clFIhBBJ0K4QQyAwE7Dtr6RTMRs6UaLP298ILL7Bp0ybuuusuXnjhBe655x769OmDTqcjISGBDz/8kE8++YQxY8Ywf/78685fuHAhb731lhL36NGD3r17s3LlSvr27cvEiRNveG2VSsXvfvc7nnzyyRZNao4ZM4Znnnnmpu0++eQTNBoNDz300E3bikFegUAgsBw5KaYXM/++rqg1pntC5JgADm+SV4DGH8vpdkKgtLQ08vLyANmivr1KWtrY2DB48GBFdHTu3DkhBBK0iaqqKtauXauU6XJ1deXuu+9ulWOBjY2NIhAaOHCgsr9OIFRfHFRXNupGAqGSkhJKSkpuKBCqEwft3r1bOTZmzJjr3IsEHU9ERARbt24FICMjg8rKSpydrbOEVWcg+XQecfXKbk66NwIXz84zGWVuMdCpU6caiP/mzp2rlKMTNMTOzo7FixezcuVKdDodRUVFfP755/j7+zNixAiGDBkiJjbbgYSEBDZu3KiIgHx9fXnggQfMWrpIILBGvL298fT0pLi4GJ1OR0ZGBiEhIWbpu6SkhE2bNil/V0FBQcyYMcMsfdenYVkw4QZkLvzrC4HSyzEaJdSWFjRXl8CGpVBTN8ahggnPweQXUWlscXNzo7i4GICysjLxjiGAEytN29H3gYMQK1iEEQ9B0h6Iv1Z6dctv4Ykj4HoTUU9ZNmlJl0iU5HJXDjYqJoSLv+ubMnwZHPgXSPIiDCJvB98Is15CMkrkZzQsDSawXvx/JQSKGC0cZwXdByEEErQrERER7N27l4cffpiXXnqJl156CZVKpbwEq9Vq7rvvPj744INGB0JdXFwa1OuuY+nSpc3O4dcioDvvvJOwsLAbll+YNWvWDd2L6rNu3TocHBwalC4TCAQCgfXRoCxYsHuDY+Ej/TnybTKSUeJqYgllBdW4+XSfCY/6bkBRUVHtOtkTHR2tXO/SpUvMmTNHrDAXtAq9Xs/69euVQW5bW1vuuece3NzMO6hZXyD06+vfqMTYjWqN30gg5OLi0qSwXdBxuLi40KdPHzIzM5EkiYSEBIYOHWrptDollaU17F8Tr8T9RvkTPqLzrVw1lxiotLSUXbt2KfG4ceNEqaub4Ovry7x589i8ebPyuZqbm8v27dvZtWsXUVFRjBgxwqyldbozKSkprF+/XhG5enl5sXTpUiGGFHQbwsPDOXHiBCCXBzOHEEin07F+/Xqqq6sBWbS+aNEis4tADXoj6RcKlVgIgcyHi6cDzh72VJbUoK8xUHS1Ep/eLpZN6uTnJhGQiz8s+hz6jlcOCyGQoAFFqRC/wxSPetRyuXR3VCqY+x/43ym5ZFVVAXz/W7h3Y9Ol2mLXs9tgeicdH+6Ho51YTHBT3HrCkLvg3DegtoHxvzf7JUryqtDVyEIjJzc7nD3EQgVrpkeIaT6g/jyBQNAdEEIgQbszYsQIzp49y+nTpzlx4gS//e1vCQsL4/XXX2fixIn06NHDLNdJS0vj66+/Zt++fcTHxyureZydnenTpw/R0dHMnz+f+fPnM2TIELNcUyAQCATWTwMhUEhDIZCzuz2BA7yUwdP44zmMvC24Q/OzFMXFxcTHmyZqR40a1a7XCwgIwM/PTyn1cenSJYYNG9au1xR0PSRJYtu2baSnpyv77rzzTnr27Dg3LxsbG/z9/a+bgK4vEPp1ibEbCYRmzpwpBHFWRGRkJJmZmYBcHkwIgVqOJEns/eoy2kodAC6e9ky8u5+Fs2o9A8b1BAn2rW6dGEiSJLZv305tbS0gO08I8V/zGDRoED4+Ppw4cYLz58+j08m/U7W1tUoJ8cDAQEaOHEn//v3NWsqnO5Gens4333yjlK3z8PBg2bJluLqKVc2C7kNYWJgiBEpKSuLWW5tZruUGSJLEjz/+SHZ2NiAvUFy8eHG7/F1lXCykViv//bp6OeDdy8JClS6Gf7AbKWdkx6Xc1FLLCoH0NXD8I1M87eUGIiCgwe9YeXk5gm5OzKfAtffQsOngE9Zkc0E74+wNCz6Cr+fLcdJuuUzYmCcaby9JcO4bdhoWK7tmDPBrvK3gem5/F3oOBb8B0Hu42bvPS2/oBiRKGFue6rNnQaXCMSrqumP+wW6gAiQozKqgVqvHzkG8Pwq6B+I33QyYu5xWV0SlUjF8+HCGDx/Ob3/7W3r16sWSJUvM0rckSbz22mu8/vrr6HQ6oqOjmTVrFj169MDW1paysjKSkpLYtm0bq1evZuDAgWzYsIEBAwbctO/a2lr++Mc/NnqsvLycqqoqVqxY0ejxd955p0UlyQQCgUBgfvQ6QwOrVv+Q6x1DIsYEKEKguGM5jJjTt1u8wMXExCjihJCQkOtcT8yNSqUiOjqanTt3AnD27FkhBBK0mCNHjnD27Fklnj59+g1dHjuamwmE6ouDSkpKCA0NZfDgwRbKVtAYERERinNLcnIytbW1rSo315258MsVMi4WKfG0Bwdg79TyUlrWxIDx15yBWiEGunDhAgkJCUo8d+5cbG079/ejIwkICGDu3LnMmDGDc+fOcfLkSQoKCpTjGRkZZGRk4OTkxLBhwxg+fDienp4WzLhzkZWVxZo1axSRlZubG8uWLcPd3f0mZwoEXYu+ffui0WgwGAzk5+dTWlrapr+DU6dOcebMGSWeNWsWgYGB5kj1Oi4evKpsh43w6xbvsR1JQyFQGQMn9LJcMrEboCJX3nbtAYMXX9ekvkNqWVnZdccF9TAaZaHMlZMw6rF2EQpYlJoKOP21KR71mOVyEZgInQK3/A6O/EeOd/1VFvQFNDIucPU0xXlZnJTkklYqFUyNFG6YzcbWEUa33+99XprpM9Y3SJTcszSlW7dx9Q9/AMDvj3/E+6HfNDhu52iDd09nCq9UIknyz693pJclUhUIOhwhBBJ0ev75z3/y8ssvM3z4cL744osbTqhotVr++9//8uKLLzJ16lRiY2NvOulZW1vL+++/32SbGx1/6623hBBIILBiJEkiPz+fxMRE8vLyGDBgABER5q0XLLA8+RkVGA2y2MXD3wlHl+sndIOH+GDnaENttZ6y/GpykkvpEebRwZl2LLW1tZw+fVqJR48e3SHXHTJkCLt27UKSJDIyMigqKsLLS7x4CZrH5cuXG5TXiYqKYty4cRbMqHncSCAksD58fHzw8fGhoKAAvV5PSkoKkZGRlk6r01CcU8mRzUlKHDW9D70juoYoozVioMrKSnbsMJVjGDlyJEFBQe2fbBfE0dGRMWPGMHr0aNLS0oiJiSEuLk4pZVVVVcWhQ4c4dOgQ/fr1Y8SIEYSFhYn38SbIzs5m9erViluVi4sLS5cuFUIqQbfEzs6Ovn37kpycDMiuQMOHt04UkJWV1eCzf8iQIYwcOdIsef6asoJq0i+ayoINnNBxDpndhYBg0+RuTqoFhTVGo0k4ADD6cbC5fmyjviOQEAI1gbYUvn0UEn6S4wvfwu3vwLClls3LnMSuh5pr7theIbIjkMA6mPpXSD0A2efAUAubl8Oj+2XhSn3OfsNe41CMyM+zQ/t44Osqyk9ZC792BBJYDkNFBbn/+IcS5/3rX9j27oXbzJkN2gWEuFN4pRKQqwcIIZCguyCEQIJ2ISYmhpKSEoxGI0ajEb1er3wB5ObmsmrVKvR6PVqtlpqaGqqqqqioqGDYsGHNLk9iNBp58803cXV15eeff8bb2/uGbR0cHHjuuefQarW89NJLfP7557z44ovNus68efPYsmVLs9refvvtbN++vVltBQJBx6LT6UhPTychIYGEhARKSkqUY7GxsTz55JP4+PhYLkGB2WlQFiy48RUaNnYawob7cemQvJoy7lhOlxcCxcbGotVqAfD09CQ8PLxDruvi4kJYWBiJiYkAnDt3jilTpnTItQWdm+zsbL799lslDgwM5I477hCrngVmJzIykkOHDgFyeTAhBGoeBoOR3V9cQq+ThRlePZ0ZMy/EwlmZlwHjeyJJEvvXyGU18zPK2frvs9zxdONioJ9//pmqqipAXqE/bdq0Ds23K6JSqQgODiY4OJjy8nJOnz7NqVOnGkx21j3ne3h4MGLECIYOHYqzs7MFs7Y+8vLy+Oqrr5RnQScnJ5YuXSregwTdmrCwMEUIlJiY2CohUEVFBRs2bFBK7fn7+3P77be32/PqpcNXlao/ffp74u7r1C7X6c74BrqhUquQjBLFOZXUVOuxd7TAdEriTii4VtbbzhVG/KbRZvUdgURpsBtQkAjf3AOFiaZ9Rh388DvIOQ+3/h9oOrl7oyTBiZWmeNRjIMTR1oONHSz8DD6eCLoqyI+DnS/BbW+b2uhr4MImdhmWKbtmDAiwQLKCxjAajBRk1hcCCUcgS1L48ccY6rnGIklc/eML2AYE4DhkiLI7IMRdcVLMSRFiWUH3QQiBBO3Cyy+/3GAFzK+Ji4vjwQcfbLBPpVLh7OzMsmXLmi0EKioqoqSkhNGjRzcpAqrPxIkTAZQXfIFA0LUpKysjMTGRhIQEUlJSFOv7XyNJEgcPHmTBggUdnKGgPakvBPIPubG9e+SYAEUIlHQqjwl3hWNjp2n3/CyBJEkcP35ciUeNGtWhK+ajo6MbCIEmTZokVuwLmqS8vJxvvvlG+fz29PRkyZIl2NiIVxmB+akvBEpISMBoNIrPqGZw8sc0ZVWkWqNixkMDsLHtevfRupIgdWKgvHRZDDT3megGJdASExOJjY1V4ttvvx0HB4eOTbaL4+rqyqRJkxg/fjyJiYnExMQ0eMcvKSlh9+7d7Nu3jwEDBjBy5Ej69OnT7QWkBQUFrFq1iurqakBeMPXAAw+0e4lYgcDaCQsL4+effwYgJSUFvV7fomdNg8HApk2bFGGig4MDS5YsabcSowaDkcuHs5V44EQLlqzqwtjaa/Du5UxBZgVcKyXSp78FHASO/Nu0PXwZODQ+tiFKg92EhJ2w+WGoqfe9ce0J5ddK7J1YCXmXYfGX4NyJxbGpv8jiEgA7F4i+17L5CK7HJxxmvQFbn5HjmE8hdBpEzpHjhJ/RVlVwwGgSMcwYIJ7VrIXinCplAYyLpz1ObqKcuKWozcig6MtVSqx2dcVYXo6k1ZL5xG/pu349dr3lZ6SAevMCOSmlSEYJlbp7vxsKugdi9FzQLvzrX//iueeeQ61Wo1KpUKvVaDQabG1tsbGxwdbWFnt7exwcHHBwcMDJyQlnZ2dlUC4tLa1Z1/Hy8sLT05NLly5RWFjYLDHQL7/8Asgv+QKBoOthNBq5cuWKIv7Jycm5YVs7OzsCAwNJSpLLWMTGxjJx4sRmCwsF1o0kSQ0dgZoQAgWEuuPm60hZfjW11XpSYwsIH9E1y/ikpqaSn58PgK2tLUOHDu3Q60dERODg4IBWq6WkpISMjAz69u3boTkIOg86nY5vvvlGGci2t7fnnnvuEe4OgnajZ8+euLi4UFFRQVVVFZmZmaKc003ISSnl1I50JR49NwSf3l3XHr0xMVBdmTB7J1tqamrYtm2b0n7QoEH069fPIrl2BzQaDZGRkURGRlJYWMipU6c4c+aMInQxGAycP3+e8+fP4+fnx8iRIxkyZAj29t2vtEJxcTFfffUVlZWyJb6dnR33338/PXr0sHBmAoHl8fHxwd3dndLSUmpra8nKymrRO8qePXsajGUuXLiwXUsgp50roKpMLu3n5G5H3yGdWLRg5fgHu8tCICA31QJCoKxTkH5Y3lbbwJgnbti0fmkw4QhUD0mCQ+/AntdQbLRsHGDuB7Lw4vsn4eJ38v60g7ByCtyzFgIGWyzlNnG8nhtQ9L3gINxKrJJhyyBpN1zeKsc/PAW9joBrAJz7hqPGgVQhLyQI9nEm1NfFgskK6pOXbhITCjcgy5L3r38hXVs06BA1hJ5vvkn63fdgKC3FUFhI5uOP0XftWjRubrj7OeLgYou2QkdNlZ7i3Cq8eoixRUHXRyxtFLQLAwcOZNq0aUyZMoXJkyczceJExo0bx6hRoxg2bBiDBw+mX79+BAYG4ufnh4uLS6tW5qnVal544QXKy8u59dZbOX/+/A3b1tbW8t577/Hqq6/i7+/PQw891Jb/okAgsCKqq6u5cOEC3333HW+99RafffYZBw4caFQE5OXlxZgxY1i6dCl//OMfuf/++wkJkUtXSJLEgQMHOjp9QTtRXqSlqlQeHLV10ODV88YP9yqVisgxJpvd+GM3FpB1duq7AUVHR3e4Q4GNjQ2DB5sG1M6ePduh1xd0HoxGI9999x1Xr8orNFUqFYsXLxauBYJ2Ra1WExERocRxcXEWzMb6qdXq2f3FJSSjPKnSM9yD6BmBFs6q/Rk4oReT7zP9ntSJgWqqdOzZs4fSUlmI7OjoyOzZsy2VZrfD29ubmTNn8vvf/5758+fTq1dDh4y8vDy2b9/O22+/zbZt28jNzbVQph1PaWkpq1atUoS1tra23HffffTu3dvCmQkE1oFKpWpQLrnOwbQ5XLx4kSNHjijx5MmT27308oUDV5TtAeN6otGIIf72wr+vaZI3N7W0iZbtxJH3TduDFoH7jT+36wuBKioqlDJ13ZraStj0G9jzNxQRkFtveOhnGLIY7Jxh0Rcw7a/AtbmJ0gz4bKZJHNSZKE6D+B9N8ahHLZaK4CaoVHDHv2VXKoCqQvjucajIg8Sd7DIOU5rOGODf7V0trYm8NJPQ0jeo6y6AsXYqjx2nfNduJQ7485+xDw6m938/QGUru/XWJiVzZcUKJJ0OlUp1nSuQQNAdEI5Agk7PH//4R6qqqnjjjTcYMmQIQ4cOZfjw4QQEBGBra0tZWRnJyckcOHCAoqIi+vfvz8aNG/H19W32NS5dusSLL77YrLZiskAgaH8kSaKgoICEhAQSExPJyMjAaDQ22latVhMUFES/fv0IDw/Hx+f6lXKTJ08mJSUFEK5AXYncevV+/fu6ob6J3WfE6ABObE0FIONSEZWlNTi7d63V4sXFxcTHxytxc0txmpuoqChiYmIAeeB89uzZ3XJlvqBp9u/fz6VLl5R49uzZwtFR0CFERkZy6tQpQH62nzlzphh4vQFHNidRmi87r9g6aJi2rP9N77ddhcacgVa/8zOZ+pNKm1mzZgkHMwtga2tLdHQ00dHRXL16lZMnT3L+/HmlxGRtbS0nT57k5MmTBAYGMmLECAYMGNDlSk5WVlaSn59PXl4ex44do6SkBJBdlO655x7hdiYQ/IqwsDBOnpQ/w5OSkpgxY8ZNz8nLy2PLli1K3K9fPyZOnNheKQJQkldFVlwxIM8jDxjfs12v190JCKknBEorQ5KkjnsuLEoxuYUA3PK7JptrNBrF2RJkVyAPD492TNDKKU6HdfdBbr2Fw0HjYPEqcKk3L6BSwYTnwG8gbF4OteWgq4KND0LOBZjy/6CzlAo+8QmK4Cl0mlyCSmC9OHnBnR/DqrmABCn7YM0ijAYDuw3DlWbT+3dNx/LOSkNHICEEsgSSwUDuG28osdvcO3CMigLAacQIevzf/3H1D38AoPLIUXL+9jcC/vY3AkLcSIstAGQh0IBx4hlK0PXpWqMcgm6JSqXi1Vdf5cEHH+Srr75i//79bN++naKiIvR6Pc7OzvTp04fZs2czb9487rzzTjQaTYuukZiYyD/+8Y92+h8IBILmoNfrSUtLU8Q/xcXFN2zr7OxMeHg4/fr1IyQk5KaOJ4GBgYSEhJCSkqK4Ai1YsMDc/wVBB9PcsmB1uPk40jPcg6uJJUhGicSYXKKndy1XgxMnTijboaGhLRLFmpNevXrh4+NDQUEBOp2Oy5cvEx0dbZFcBNZJbGxsA4e2kSNHWky4Juh+BAcHY2dnR21tLcXFxeTl5eHvLwZff01abAEXD15V4ol398PNx9GCGXU8Ayf0QpLgl7Xx1NqWkq87rywmDwsLY8iQIZZNUEDPnj2ZO3cuM2bMIDY2lpiYGAoKCpTjGRkZZGRk8NNPPzFs2DCGDx+Op6enBTNuOXWCnzrRT912XQmw+qjVau6++27FEVUgEJgIDg5GrVZjNBrJzc2lrKwMN7cbl/zQarWsX79eERl6enqyYMEC1O0sGLhU794bOMgbV6+OdXjtbnj4OWHnaENttZ7qch1lBVrcfTvoeefof0G6tugtdBoEDLrpKa6urkIIBJDyiyzkqS4y7Rv5CMx6AzS2jZ8TMQse2QPf3ANFyfK+g29B7kW4c6X1l9iqrYQzX5vi0Y9bLhdB8wmeCONXwKF35Tj7HLFSKHnIz6OeTrYMD+pcz6ZdGYPeSMGVCiUWpcEsQ8nGTdRcW+iqcnTE77nnGhx3v+N2ajMzKPj3f5T2dkFBBExcqLTJqbeAWCDoygghkMAq6du3L5Ikteic4OBgXn75ZV5++WWz5eHi4tLiPAQCgfkoKysjMTGRhIQEUlJSlAG2xujRowf9+vWjX79+9OjRo8WDb5MmTRKuQF2MlgqBACLGBHA1sQSAuGM5XUoIVFtby5kzZ5R49OjRFstFpVIRHR3N7t2yheu5c+eEEEigkJmZyffff6/EoaGhzJo1y4IZCbobNjY2hIeHc/HiRQDi4+OFEOhXVJfXsvfry0ocOtSXiNEBTZzRdRk0sRclFYXsOXYYVPJknS1OzJl1u3CSsiIcHR0ZPXo0o0aNIi0tjZMnT3L58mXFVbSqqopDhw5x6NAhwsPDGTlyJGFhYe0+od8SqqqqGgh96rYbE/w0hlqtZvHixe1eskgg6KzY29sTFBREaqrsEpuUlMSwYcMabStJElu2bKGwsBCQnx2WLFmCo2P7CkQMOiOXj2Yr8aAJvZpoLTAHKrUK/2A3Mi/JgpLctNKOEQJVFsCZNaZ43NPNOs3NzY3sbPl3pK4cZLdCkuD4R/Dz/wPpWmk0tS3c9jYMX3bz830j4JG9sPlhSLpWciZhB3w6He5eCz5W7FAbux6018bBvEIgbLpl8xE0n8l/hpT9cFUes9ttMN17pkb6o+kmjqudgaKrlRj18nyhm48DDs43EBYK2g1DWRn575vKZno/shzbRsZrfJ54Al16BqXXxhfz3nqbgIBeqNQOSEaJ4uxKtJU68TMUdHmEEEggEAgEVoPRaOTq1askJCSQkJBATk7ODdva2dkREhKilPyqXwu9NQQFBQlXoC6EvtZAQaZphYZ/cPNWaIQO8+PAugQMOiOFWRUUZJXj07tr2LzGxsai1WoB8PLysniJpSFDhrBnzx4kSSI1NZWSkpLuu1pRoFBSUsK6deswGORBWx8fHxYvXtxiN0eBoK1EREQoQqC4uLh2L/PRmZAkiX2r46gulwXaTm52TLovotuKXoqLizl2aSeSWv7cUhlscS0ayMW9eUy4y8OyyQmuQ6VSERwcTHBwMOXl5Zw+fZpTp041mCxNTEwkMTERDw8Phg8fztChQ3FxcemwHKuqqq5z98nLy2u24KcOGxsbfH198fX1xc/Pj8jIyEbLJAsEAhNhYWHNEgIdOnSIuLg4JZ47dy4BAe0viE0+m4e2Qr7/unjaEzhILF7qCPz71hMCpZTRb2QHiJ9PfAJ6ufwqAUMgeFKzTqvvYtXthEA6LWx7Fs6tNe1z8Yclq6FPC9xlHT3g3g2w51U4fG2yuSAePpkKiz6HcCsU2EgSHF9pikc92nnKmQnAxg4WfgYfTQBdJbuMprJgMwaIBSnWRG5a/bJgwg3IEhR8+D8M1ypF2PTsgfdDDzXaTqVS0eO1v6HLzqbqmkN+7v/7E32mvkBGtfx3lZtaRpB4lhJ0cYQQSCAQCAQWRavVkpycTEJCAklJSU0OcHt6eiquP0FBQdjYmPc2JlyBug556eUYjfIKDc8Ap2ar++0dbQiJ9iUxJheQXYHGL+r8QiBJkjh+/LgSjxo1yuIr3N3c3AgJCSE5WbbcPnfuHJMmNW9wU9A10Wq1rF27VrkPODo6cu+99960vKNA0B6Eh4cr5UGuXr1KaWkp7u7Nc5fr6lw+kk3qOVNppanL+uPoYmfBjCxHRUUFX3/9tVKCw0Zji2vBYDQGRxJjchm3KBy1WMFrtbi6ujJp0iTGjx9PYmIiMTExynMJyOLUPXv2sH//fgYMGMCIESMIDAw0m+iturpaEfvUF/3U/T41FxsbG3x8fPDz81NEP76+vnh4eFj8eU8g6GyEhYWxa9cuAFJSUjAYDNcJ0pOTk9m7d68Sjx49usNKQV48YCoLNmB8T3GP6SDqLyyqPwncbtRWwYl6oo5xz0Az7z31F8mVl5ebOzPrpewqrL8frpwy7es1XBYBufVseX9qDcz4G/gPhh+eAr0Wakph7WKY/grc8nSzfyYdQuoByL/m1mnrDNH3WjYfQcvxDoU73ifj278QL8nu5HY2aib2EyJuayI/3XQP8A3q/OPFnY2a1FSKVq9WYv/nn0fdxJihys6O3v9+n7S776E2LQ2ppoaQA++TN+j3aB19yEkpFUIgQZdHCIEEAoFA0KFIkkRhYaHi+pORkaFY8v8atVpNUFAQ4eHh9OvXD29v73ZdbR4UFERwcDCpqalIksTBgweZP39+u11P0H60pixYHRFjAhQhUMKJXG5ZEIpa07knUVJTU8nPzwdkNy1rKcMVHR3dQAg0ceLEbuso0d0xGo1s3ryZvLw8QP78v/vuu/Hy8rJwZoLuiqOjI3379lUEwvHx8Ywa1YKVxF2U0vxqDm1IVOJBk3oRNLB7DpxptVrWrFlDUZHsEKDRaLj3vnvZ/9EVqstqqS7XkZNcSs9wD8smKrgpGo2GyMhIIiMjKSws5NSpU5w5c4bqatmJwWAwcP78ec6fP4+fnx8jR45kyJAh2NvbN6v/6urqBmKfun/bKvipE/0IwY9AYD78/Pxwc3OjrKwMrVbLlStXCAw0lYsuKSlh06ZNSJK86CQwMJCZM2d2SG5F2ZVKGWuVWsWAca0QNwhaRX0hUH5mOQadEY1tO37unl0D1fLzBe6BMGB+s0/tlo5AGcdhwwNQkWvaF30f3PYO2LZxUcmQxXI5sHX3QdkVkIyw66+Qcx7m/gdsO6BMXHOoLxyLvhccxAKGTsmQxezKCYG9skP++DAfnOzEFK41kZdhElgKR6COJ++f/wK9HgDH4cNxnT37pudoPDzos/Jj0pbcjaG4GHVlKVHnP+TU0OcbzB8IBF0VcRcRCAQCQbuj1+tJT09XxD/F1+wbG8PJyUkp9xUaGtrhThCTJ09WrMDPnTvHhAkThCtQJ6QtQqA+kZ44udtRVVpLdVktGZeK6Du4c6/Aqe8GFB0dbTUOK5GRkdjb21NTU0NRURGZmZkNBtoF3YedO3eSmGgSF8ydO5egoCALZiQQyJ9RdUKguLi4bi8EMhol9nx5CV2NXALLw9+JWxZatsykpdDr9axfv57s7GxAth1ftGgRISHBZETXcvHAFQCSz+QJIVAnw9vbm5kzZzJlyhQuXrzIyZMnycrKUo7n5eWxfft2du3axZAhQxg5ciT+/rK1fJ3g59ein5YKfjQaTQOhT922p6enEPwIBO2MSqUiLCyM06dPA3KpwLr3E51Ox/r16xWRoIuLS4eWsL148IqyHTzEB2eP5okRBW3H0cUOd19HSvOrMeol8rPKCQhuJ6GF0QBH/2uKx/4WNM2fwul2QqBTq2D7c2CUS+ah0sCt/wejHzOfY0/PofDoftiwFDKOyvvOb4SCBLh7Lbj3Ns91WktxGsT/aIpHPWqxVARtZ1darbItyoJZF/paA0VXTJUM/AKFI1BHUnH4MBX79smBSoX/n/7U7MWkdoGB9P7vB2Q8+Buk2lqcq3IZdPETLjk9jdEoCYdFQZdGCIEEAoFA0G6kpqZy/PhxUlJSqK2tvWG7Hj16KK4/PXv2tOgAt3AF6vxIktRACOQf0rIVGmqNmn6jAji7KwOA+OM5nVoIVFRURHx8vBJb00S2ra0tgwYN4tQp2b777NmzQgjUDTl58iTHjh1T4vHjx1uNa5WgexMREcGPP8qD6mlpaVRXV+PoaCWrfi3AmZ3pZCfL91e1WsX03wzA1q5jJj+tCaPRyLfffqsIxwFuv/12+vfvD0BotK8iBEo5k8/4xeHC7a4TYmtrS3R0NNHR0WRnZxMTE8P58+fR6eSJxtraWk6ePMnJkyfx8/Ojurq6xSVYNBpNoyW9hOBHILAs9YVASUlJTJs2DYAff/xREYCq1WruuuuuBmWY2hN9rYH4YzlKPHCicAPqaPyD3SjNl0VguSll7ScEurwViq89Yzh4wNAHWnR6tykNZtDBTy9CzKemfY5esPhLCGmHkuMufrD0B9jxBzj1pbwv+xysnAx3fQ1BY81/zeYS86nsVAQQOhV8+1kuF0GbKKmqJSbNtHh2WqSfBbMR/JqCKxUYjbIjoIe/E3aOYnq9o5D0evLefFOJ3RcswHHQwBb14TRsGD3e+D+uPvc8AF4lCYScX03hlZH49hHuToKui/ikEggEAkG7kJqayldffaVYZtfH1taW0NBQwsPDCQ8Pb7BiyRr4tSvQxIkTRXmaTkRZgZbqcnmSxs7RBq8A5xb3ETnGJARKPVtATZUOeydbs+bZUcTExCjbYWFh+PhYl6gpKipKEQJdvHiRWbNmYWdnZ+GsBB1FSkqKIrQA2YFl6tSpFsxIIDDh7u5Ojx49yM7Oxmg0kpSUxODBgy2dlkXIzyjnxA8m4cuI2/ri39e6nt86AkmS+PHHH7l06ZKyb+rUqQwfPlyJe0Z4YO9kQ02VnoriGvLSy7vl96or0aNHD+bOncvMmTM5d+4cMTExFBQUKMfrylreiDrBT32xj5+fnxD8CARWSkhICGq1GqPRSHZ2NhUVFcTHx3PmzBmlza233tqhCxiSTuVRUyWXwnDzcaBPpBif6Gj8g91JOCGXnspNayenHUmCI/82xSMfBnuXFnXxa0cgSZK6niC5Ih82LoP0w6Z9/oPg7jXg2bf9rmtjB3e8DwFDYMcfwaiHynxYdQfM+ReM+E37XftG1FbC6a9M8ejHOz4HgdnYeSkXwzWhSXQfD/zcrMPNWyCTl1a/LJhwA+pIitevpyYxCQC1kxN+z65oVT/ut92GLjOL/PfeA6BnzjHy/vsxvm/+wUyZCgTWhxACCQQCgcDsGI1Gdu7c2UAE5OnpqZT86tu3LzY21nsL+rUr0IEDB4QrUCeiQVmwYDdUrbD39O7lgk8fFwoyKzDojSSdymPghF7mTLNDqKmpUVazAowePdqC2TROnz598PLyoqioiJqaGuLi4hgyZIil0xJ0AAUFBWzYsAGjUV69GBAQwJ133ikmRQVWRWRkpLL6Py4urlsKgfS1BnZ9flFZ/egf7MbwWd2zdN/+/fs5efKkEo8ePZoJEyY0aKPRqAmO8iHuqOzckHImTwiBuggODg6MHj2aUaNGkZaWxsmTJ7l8+bJyH6sv+Pm1w09HlQ4SCARtx8HBgT59+pCeng7AgQMHlIULAIMHD+5wl9ULB0xlwQZO6NWqd1xB2/APNt3Lc1NLm2jZBtKPwJVrv2saexj1WIu7sLe3x87OjtraWgwGA1VVVTg7t3xxlNVy9Sysuw/KTGU7GbgA5v0X7Dro/znyYfCNlEuFVRXIZcm2rYCc8zDrTVkw1FHEbgDttd9Hz2AIm9Fx1xaYldwyLW/uiFNiURbM+shPN4lA/YLE+11HYSgpoeDf/1Fi78cfx8bXt9X9eT/2KDnHLqE5thMA9ZbPKZs4ELc5c9qcq0BgjVjvLKxAIBAIOi0XL15UJs1sbGx4+OGHCQgI6FSrkCZNmiRcgTopDcuCtd6uO3JMDw5lJgIQfyynUwqBYmNjqampAcDLy4vQ0FALZ3Q9KpWK6Oho9u7dC8h/b0II1PWpqqpi7dq1aLVaAFxcXLj33nuFG5TA6oiMjGTftTr0iYmJ6PV6qxYztwdHtyRTnFMFgI2dmukPDkCt6X6CvRMnTvDLL78o8aBBg7j11lsbfb4NGeqnCIGST+czZn5op3oOFjSNSqUiODiY4OBgKioqyM3Nxd3dXQh+BIIuRFhYmCIEOnHihLLf39+fO+64o0M/0wuyyslNlScf1RoVkWN7dNi1BSZ8erugsVFj0BspK9BSVVaLk5uZ313quwFF3Q2urRMCuLm5Kc515eXlXUcIdH4TfP8k6LXXdqhg2l9h/LPQ0c9ZfcfBo/tg3b2yAAjg5GeQHweLV4FL6yepm40kwYmVpnjUoyAW1XRKDEaJZ9efpaiyFgB/N3vuHdVxrnOC5pGXIRyBLEH+fz/EUCqP9dv27o3XsqVt6k+lUuH9p7+QsiwNr5IEAK6++CdsAnrgNGxom/MVCKwN8WQgEAgEArOi1+vZs2ePEo8ZM4YePXp0usmPvn370rdvX0AuA3Hw4EHLJiRoNg0cgUJav0IjfKS/stIyO7mU0vyqNufWkUiSxPHjx5V49OjRVuu0Ul/4k5KSQllZO1mtC6wCg8HAhg0bKCoqAmTB6D333GN1ZSIFAkAp3wNQW1tLWlqaZRPqYDIvFRG717TievzicDz8nSyYkWW4cOFCgzKGoaGhzJ8//4b31T79PbG1lwUhpfnVFF2t7JA8BR2Pi4sLoaGh+Pj4CBGQQNCFCAsLu26fg4MDS5Ys6XDh+sUDV5XtkKG+5hefCJqFxkaNb6CpTJfZy4PlxUHCT9cCFdzyu1Z39evyYJ0eowF2/gU2P2wSAdm7w70bYMLvO14EVIdHIDy0EwbeadqXfhg+mQLZ59r/+mkHIe9auVpbZxh6X/tfU9AufPRLMkeSCwH51/ndJdF4OovPemuiVqunOFt+p1OpwKePEAJ1BDXJyRSvXavEfn/8A2p7+zb36xfixaWoR6l0kgW3Um0tWU8+SW1GRpv7FgisDeucDRIIBAJBp+XkyZOUlJQA4OjoyLhx4yybUBuYPHmysn327Fll0lpgvehqDBReuTbZpgL/4NY7Ajm52RE00OQCFXcsp63pdSgpKSnKKkA7OzuioqIsnNGN8fDwIDg4GJAFTOfOdcCgmcAiSJLE9u3bG4gpFixYQK9enc9xS9A9UKlUREREKHFcXFwTrbsW2kode1ZdUuK+g70ZML6nBTOyDMnJyXz77bdK3KtXL+66664mnaFsbDX0Hext6uN0XrvmKBAIBALzEhAQgIuLS4N9d955Z4e7BNdq9cSfML2HDuqELrVdifrjC2YvD3bUVPaEiDngE97qrlxdTRPU5eXlTbTsBFQXw5pFDd2SfPrBI3ug30zL5VWHnRMs+hymvQxcEySVZsJnt8KFze177eMfm7aj7wGH1o9/CSzHqfQi3tmVoMRPTQnjllAfC2YkaIyCzAokuVI2nj2clUUfgvYl981/gMEAgNOoUbjOME/5Q42tGq/QAM4N/i21tvLznqG4mMzHHsdwbV5LIOgqCCGQQCAQCMyGVqttUDJh4sSJODo6WjCjtiFcgTofeWllSEb5zcyrhzP2jm0r3xIxxmS7Hn8sR+m7M1DfDWjo0KE4ODhYMJubEx0drWyfO3cOSeo832tB8zl69CinT59W4qlTpzJw4EALZiQQ3JzIyEhlOz4+HqPRaMFsOgZJkvjlm3gqS2V7egcXW6Y80L/TOTy2lStXrrB+/XrlZ+7j48O9996LfTNWIYYM9VO2k8/kt1uOAoFAIDA/KpWK/v37K/HkyZPp169fh+eRGJOLTitPgHn4O9Gzn0eH5yAw4R9sctqpK9dmFspzIHaDKR73dJu66zKOQHmXYeUUSN5r2tdvNizf3SahlNlRqWRnonvXg/21772+GjY9BLtfkR2NzE1xOsSb3CoZ9aj5ryFod0qrdTz9zVkM18YaRwR58sw0K/rdFijkpZs+S0VZsI6h4pdfqKybi1Gp8P/Ti2YdjwgIcUPr6EPsoMeRbGQHrtrUVLJ+9zRSba3ZriMQWBohBBIIBAKB2Th8+DDV1dWA7PAxcuRIC2fUdoQrUOciu0FZsLavhuo7xBt7J1lMVF6oJTvZzKv+2onCwkISEkwrikaNGmXBbJpH//79FZv9goICrly5YuGMBOYmPj6enTt3KvGQIUOYMGGCBTMSCJpHnz59FGFzeXk5V69evckZnZ/EmFySTppcbKbcH9ntSpEUFBSwZs0aaq8NArq5uXH//ffj7OzcrPMDB3qhsZWHXIquVlKS27lKjAoEAkF3Z9q0aYwfP57bbruNiRMnWiSHiwdNzxwDJ/TsdoJca6OBECitDKO5Fgod/wgM1yYde4+CwDFt6q5LCIEub4NPp0NxqmnfxD/A3Wut1/mm363wyF7wrlda8NC78M3doDXzWFLMpyBdW5wQOhV8I5puL7A6JEniT9/GcqVEHkd3c7DhvbujsdGIKVtrJC/d5K7mFyTK2rc3kk4nuwFdw2PRIhzqCbTNQUCofC8pcw/mysTHlP1VMTFk/+WvYoGqoMsg7ioCgUAgMAtlZWUcPXpUiadOndpkyYTOgnAF6lzkNhACtf3FzMZWQ9gIfyWOO5bd5j47gpiYGGU7PDwcb2/vJlpbB3Z2dgwYMECJz549a7lkBGYnJyeHzZtN1uh9+vThjjvuEJMZgk6BRqPpVuXByou0/PKNSUzaf1wPQqJ9LZhRx1NWVsbXX39NVZUs3nFwcOD+++/Hw8Oj2X3YOdgQOMBUQib5jCgPJhAIBJ0JBwcHpk+fzsiRI1GrO34IPS+9jPwMeeJRY6MmcmyPm5whaG9cvRxwvCaM1mkNFOdUtr3TmnKI+dwUt9ENCDp5aTCjEfa9Aevvg9oKeZ+tM9z1FUx9CSzwt9gifMJh+R4Ir1e2LHEnfDINChLNc43aKjj9lSke9diN2wqslm9OZPLjeVPpx38uGkJvTycLZiRoirr7MQghUEdQvHYttamyEFTt4oLvimfMfo36C4iTNQPwefZZJS79/nsK/vc/s19TILAEVv7kJOjOfPHFFyxfvpzCwkJLp9IpiI+PZ/ny5fzwww+t7iMnJ4dLly5x9uxZEhISKC3tHM4XAutg//796PV6AAICAhg0aJCFMzIfkyZNUrbPnTsnXIGsFEmSyKlnz20ORyCAyDEBynbSqTz0te1g62xGampqOHPmjBKPHj3agtm0jPrlwS5cuIBOp7NcMgKzUVFRwTfffKO4anh4eLBkyRJsbW0tnJlA0HzqC4Hi4+MtmEn7Ihkl9qy6RG21/Ezn5uPA+MXdy56+urqa1atXK+9CNjY23Hffffj5+d3kzOsJHWY6J0WUBxMIBAJBC7hwwOSQGjbcDwdn8exsaVQqFQHmLg92+iuouTb+6hUKEXPa3GWndQSqKYcND8Avb5r2eQTB8l0wYJ7l8mopjh5wzzoYb5pUpjARPpkKCTtveFqzOb8BtCXytmdwQ9GRoFOQkFvOq1svKvF9owOZNUiIPa2Vmmq94u6qVqvw7t08h1hB69AXF5P/3w+V2OeJJ7BphwWuzu72uHo7AGDQGTHMWILH4kXK8YJ//4fSrdvMfl2BoKMRQiBBh6PT6ZolMPnll1/47LPPmrVyQaVSteqroqKizf+fyspKVq5cybx58wgODsbFxQUbGxvc3d0ZOHAgDzzwAN999x1Go7FV/UuSRElJCQZD0xPP2dnZfPbZZ5w+fbpF/X/33XfccccduLm50aNHDwYOHMjQoUOJiIjAw8OD3r17s3z5cs6dO9fsPlesWNHqn4lKpeKnn35q0f9BYHny8vIaCA9mzJhhkRVz7UVwcLDiCmQ0GoUrkJVSmleNtkIWjtg72+Dhb56VNP7Bbrj7ySVhdFoDKeeseyLv3Llz1NTUAODt7U1ISIiFM2o+gYGBituCVqttUN5M0DnR6XSsW7dOefazs7PjnnvuwcXFxcKZCQQtIzQ0VHE6zM/P77KLFc7tzeRKfAkAKhVMf3AAdg6d3+GxudTW1rJ27Vry8mT3HrVazZIlS+jTp0+r+us72Bu1RnY+y0svp6yw2my5CgQCgaDrUlOtJzEmV4kHTuxlwWzMQHUxHPkPXDll6UzajL85hUAGHRw1TXZyy1Og1rStTzqpEKgwWS4FFldv0jV4Ejy6H/wHWiytVqPWwPRXYOFnYCOPJ1FTBmvvksuFtbbkjCTB8Y9N8ahHrN8lSdCA6loDT609TY1eniuK8HflL7cPuMlZAkuSn276HPXq5YyNbds/pwU3Jv/f/8Z47d5lGxSI1wP3t9u16i8izk0tI+Cvf8X5lrHKvuw//5mqU53/2UXQvek+I3oCi7N582b+8Y9/cPLkSSRJwsvLi7vvvpvXXnsNLy+vm3dwEwICAliyZEmLzrGzs2vTNXft2sXSpUvJycmhZ8+e3HLLLfTp0wd7e3sqKipITEzku+++Y/Xq1URFRbFp0ybCwsJu3jGQmprKn//8Z7Zu3UplZSUajYZJkybx6quvMn78+DblDfLE3F133cWWLVvo3bs3y5YtY8iQIfj6+mJnZ0d1dTVZWVkcP36cdevW8eWXX/L222/zzDM3t+Gr757SGuoEF4LOw549e5S6qSEhIYSGhlo4I/MzadIk0tLSAFloMXHiRDw9PS2blKABOfXLggW7m63kkEqlInJMAMd/kC1J44/l0G9kwE3OsgxGo5ETJ04o8ejRozuVKE+tVhMdHc3+/fsBuTzYwIGdcNBPAMhi5u+//56srCxA/ltavHgx/v7+NzlTILA+7OzsCA0NVdyA4uLiGDdunIWzMi+FVyo4tiVFiYfdGkSPMA/LJdTBGAwGNm3aRGZmprJv3rx5hIe33hHJ3smW3pGeZFyU3SRTzxYQNa11oiKBQCAQdB8Sjuegr5Unib16Opul7LXFMBph9SK4chI0dvDIPgjovA7S/sH1Jw3b6KR+8Tsok9+VcPKBqHva1t81nJycUKvVGI1GtFotOp3Out1Yk3bDpodAW+/7OeZJmPE30HTy6avBi8A7DNbdd+1nLcHuVyDnPMz9AOxauIAt7RDkXZK3bZ0h+j5zZyxoZ17bfomEXHlxuoOtmg/uHYqDEJZYNXnpoixYR6GNT6Bk/QYl9n/hBVRtnMNtioAQd0V4nZNSStS0PvR67z3S7r2X2qRkJJ2OrCefou+6b7ATc5aCTkonf5ISdBZeeukl/v73v+Pn58dvf/tbvLy8OHz4MB9++CE7duzg4MGD9OrVttUtQUFBvPfee+ZJuBmcPHmS2267DTc3NzZs2MCiRYsanXSurKzkn//8J6+99hpTpkzh3LlzNxU+nTp1imnTplFRUcEdd9xBVFQUGRkZbNy4kUmTJrFq1Sruv79tSth3332XLVu2cP/99/PZZ581KYq6evUq06dP59lnn2Xy5MlERUU12feCBQtYsGABACtXruTEiRP8+9//xsnp+pebU6dO8b///Y8HH3zQLAKn/8/eWYZHda1t+B6JuyvECAkeoLi3pTiFUtpS++oKVM9pe+p26k6ButHSQvUAhVKgOARL8ARIQtxdJxn5fuwwgoTITGYmrPu6uNjvnrX3fmcys2WtZz2voPPJzMw0KZExceJEK2ZjOaKiooiIiCAzM1PvCjRz5kxrpyUwwkQIZOaO0p5DDUKg7GNl1FaocPN2MusxzEF6ejolJSWANGh9sfO1LTJgwAC9EOjUqVNUV1fj4eFh3aQE7WLLli0cOXJEH0+aNKlDA+oCgbWJj4/vskIgTZOWv786hqZ5ZmpAdw+GTI+ycladh06nY9WqVSZOdJMmTTLLdTRmYKBeCJSWVCSEQAKBQCBoEZ1Ox9FthrJgfceGmW2Si1VI/l4SAQFoGmHVQrjzb7M431iDwAgPkAE6KMurpbFB3T73RJ0OdnxgiIfdCw4uZslRLpfj4eGhd2WtqqrCzwJlVTqMTgc7P5SEMbpmJ32FE8z4ABLMI4qyCUITJGejFbdC1k5p3ZFfoOQk3PADeLfh3jBxqWE5YZ5UhkxgN6w9nM8PiVn6+PkZfYgNEv1dto6pEEj8vSyFTqej8PXXJAEx4DZyBO4TJlj0mCExBnHvmXEFhacn3ZZ+wunrr0dTWoqmooLse+8j4sflKMWkcIEdYj9TxAV2y9q1a3n11VcZPHgwx44dY9GiRbz00kts3LiRjz/+mIyMDG699VZrp9lmXn31VZqamvjhhx+YO3fuBR/K3dzcePHFF3n00UfJycnh888/b3G/9fX1zJ07l/r6ev78809+++03XnjhBb788kuSkpIIDg7mrrvu4uTJkx3Kf82aNQC8+eabF3VGCg0N5cknn0Sn07F27do2HWf37t188cUXFyyfcPDgQb744gu9W4DAvtDpdPz999/6uF+/foSEdN2axuPHj9cvJycnU15ebr1kBOdQkG6wajW29jQHnv4uhPX0BqS+qhN7ClvewEokJibqlwcOHIiTk+2JlS6Gj48PERERgHSOOXTokJUzErSHI0eO6AVdAJdddhnDhg2zXkICgRno2bOn/p4/OzvbLGWGbYXEVemU5kjvR+Eg58rbeqNQXjrdBRs2bCA5OVkfjx49mhEjRlx4gzYQNcCfM4+K+WmV1FaqzLJfgUAgEHRNCtKrKM2tBUDpKKfnMNt0o20VDZWw8UXTdbn7Yc9n1snHDDg6K/ELdQOkvgHjAeI2kbYJCpsnTTi4wpC7zJShhM2XB2usg1/ugr+fM4iAPMPgjnVdSwR0BvcAuPUPuOwOw7qCQ/DpeDi9o3X7qMiC1D8N8dB7zJqiwLLklNfxxC+G/q1p/UK4YYiYIGAPFGcZzqHCEchy1PzzD3W7dkuBXE7gk09aXAjtF+aG0lHq96gpV1Fd1gCAY3gY3ZYsRtbcr96YmUnOggVoGxstmo9AYAkunZ49gdV4/vnncXBw4Keffjpn9sEDDzzA9ddfz6ZNm/jnn3+slGH7OHjwIK6urlx11VWtan/NNdfot2uJr776ioyMDJ555plz9t2jRw+++OILVCoVr7zySvsSb0ahkGbeaDSaVrU/0+7Mdq3ljIvDmVkoZ3NmvXB7sE+OHz+uF3EpFAouv/xyK2dkWc64AgF6VyCBbdDYoKYsTxrAlMkgMNL8D2Zxww0dsCm78/Xl8GyF0tJSE5Ho0KFDrZhNx0hISNAvHzx40OY+a0HL5OTk8Pvvv+vjqKgopkyZYt8zmQUCJIF/t26Gzlpj9xh7pqZcRfLfhpmpI2bH4Ns8wHUpsHPnTnbsMAzADBw4kCuuuMJs+3fxcCQ01lsKdJCRXGy2fQsEAoGg63F0q8ENKHZIEE4udmzov+VNqG2+7smMhiE2vgQV2effxg4IMupvaHd5sJ0fGpYH3gyuLbvHtxXjftbq6naKlSxFRTZ8OQmO/GxY12245JoTNshqaVkcpSNMf0/6J2/+XdeVwLczYe8XF99+7+cG0VT0BAiIs1yuArOi1mh56MdkqhrUAIR5u/Dfa/qJPhI7oL6mkaoSSRyiUMovqefkzkTb2EjhG2/oY58brse5Z0+LH1eukJtc042rDbj070/om29yZlZP/b795D/9jOijFtgdQggksCinT59m7969zJw5k5iYmPO2eeSRRwD48ccfOzO1DuPh4UFDQwMVFRWtap+fn6/friVWrFiBg4MDDz744Hlfnzx5MvHx8fzyyy+o1eo25WzMjBkzAJg/fz61tbUttk1PT+eVV15BJpMxderUNh3H3d0d4IKf05n1xjNVBPaBRqNh48aN+njIkCH4XAL2iMIVyDYpPF3Fmftw3zD39llzX4SYQYEoHaRbp7K8WkqybcsJYs+ePfrl2NhY27T+biW9e/fGwcEBgKKiIv01VGD7VFRUsHz5cv09ip+fH9ddd12bhcQCga0SHx+vX05JSbFiJuYj+3ip/hoaFOVJ//Hh1k2oE0lOTmb9+vX6OC4ujunTp5u9Uz56YKB+OS1JCIEEAoFAcH4aaps4tb9IH/cdG2bFbDpIyUnTMkZXLwb/ZuFCUy2seQzsdDAtyMiBuDCjHW47+QchfbO0LJPDiPP3AXcEm3UEOr1DcsEpMHL+HXw7/N8qcA+84GZdisvukN6vq78Ua9Ww5lFY9TCoL+A20VgH+78xxMPutXiaAvPx/oaT7M+U+o8VchkfzhuIl4uDlbMStIZiI9c3v3D3S8o1tzMp/24ZTZnS5CS5pyf+CxZ02rGNqwoUppteLz0nXUXg44/r46pVqyhZ9HGn5SYQmAM7nlIgsAf27ZNqQLfkEjJ06FA8PDzYu3dvh46VmJjY5g7b3377jVmzZrXreLNmzeLQoUM88sgjfP755y0OcJWUlPD8888DBmeg86HT6Thw4AAJCQn4+l54JsiVV17JokWLOHbsGP37929X/gsWLGD37t2sWLGCqKgoZs+ezYABAwgKCsLBwYH6+npycnLYuXMnq1evRqvVsmjRIvr06XPRfS9atIiSkhJAKg0GsHTpUjZs2HBO2zNlpZYtW6YXlQwfPpzJkye3630JOo8DBw7oS745OTkxduxYK2fUOZxxBcrMzNS7As2cOdPaaV3yFKQZFPvmLgt2BkdnJdEDA/RlwVJ3FxDQ3TbczFQqFUlJSfrY3kswOTk50atXL31ZsOTkZEJDQ62cleBiqFQqli9frhcYu7i4cOONN+Li4mLlzAQC8xEfH68XjqSnp9PY2HjRMru2Tk6KQdQcnRCATH5pzEw9ceIEf/zxhz7u3r071157rUWEi9EJAWz7SXKQyj1RQUNNE87uovNfIBAIBKak7MpHo5YcPwK6e9hvCRKdDtY9KQkcALqPhAE3gG+U5AQDcPIvOPob9L1wP6mtYuoIVIVOp2tbn/TOjwzLva8Gn0jzJdeMzTkC6XSSo43x90KuhKlvmZbLulSIGCk5IP10kyQMA9j/FRSnwHXfniuKOrwSGiqkZZ9IiG1dhYLOoqG2ifrqRrwCXJArhFDCmJ2nSvh48yl9/NhVPRkc0fUn0nYVjMs/BkXYRh9wV0NdWkrJkiX6OGD+gyg7cbK58ThCfvq5Ln++d9xOY1YWFT/9BEDJxx/j2L0bXldf3Wk5CgQdQQiBBBblTMmgHj16XLCNTCYjJiaG7Oz2W8I+9NBD513/2WefoVAouOOO8z9QXMilqDU8+eSTrF+/nq+//ppDhw7x4IMPMnr0aMLDw3F2dqa6upqTJ0/y119/8dFHH1FYWMjChQtbLCVWWVlJdXV1i58XGD7P7OzsdguBlEolP/30E15eXnz22WcsW7aMTz/99Jx2jo6ONDY28scff7Ra7LBo0SJSU1NN1n3//fctbmN87IceekgIgWwclUrF5s2b9fHo0aNxdXW1XkKdzPjx4/nmG2kmTnJyMmPGjLkk3JBsmQIjxX5ItOU6S+OHh+iFQCf2FjBiTgwKG+jkSE5OprG5TrG/v3+Hrm+2QkJCgl4IdPjwYa666iqUSnHraqtotVp+/fVXCgul34dcLue6666za2cqgeB8+Pr6EhgYSFFREWq1mrS0NHr16mXttNqNTqczEQKFx18a9zNZWVmsWLFCb+sdGBjIvHnz9G505sbdx4mgKE9psFCrI+NQMb1GCoGrQCAQCAzodDqObsvTx33G2PF14sRfcOrMZEAZTHldKq3Rfbgk+tj3pfTS2icgZgK42Nf9h0+IGw7OCpoaNNRVNVJd1oCnXysnP1RkwZFfDfHIhRbJ0aYcgdQq+PNxOPCtYZ1bAFz3HUSMsF5e1sa7G9y+Dv63wFAmLWsXfDoBbvgeQhOkdTodJH5i2G7oPSC3HcfdisI6fn5zH6paNUonBUERHgRFeREU5UlwtBeunvY9aaIjlNaoePinZL352ege/tw31v776y4lijIN588AexXn2jjF73+AtkZy3XeMjsZn3rxOPX6Q0ThCSXY16kYNSkfDOVYmkxH8zNM05eRQ21xSPO+ZZ3EIDcV1yJBOzVUgaA9iNEVgUWqaT+Bubi3XznR3d9e3PZsvv/xS747j5OTE/ffff06b999//7zb/vjjjzg7O1/w9Y7g4uLCP//8w+uvv87HH3/MnXfeecG2vXr14t133+XGG29scZ9t+byM2xuze/duk/c7Y8aMFgeEAwOlGQZr1qyhf//+lJSUoFKpcHFxITg4mBdeeIF33nlH3641dJUyCYILs2vXLr3jg4eHB8OHD7dyRp1LZGSkcAWyIXRaHYUZBsV+kIUcgQDC4n1w83aitkJFfXUT2UfLiOzvb7HjtQatVmtSFmzo0KFdos54ZGQkXl5eVFZWUl9fz8mTJ+16sL2rs2HDBhMR8PTp04mKirJiRgKB5YiLi6OoSCrbkZKSYtfnprL8WuqqJCGpk5sS/25df5ZjYWEhP/zwg76Eobe3N7fccovF3ctiBgbqy4ekJwkhkEAgEAhMyTtRQUVhHQAOzgpihwRZOaN2olbBX08Z4sH/ByEDDPGVL0DqWqjOh9oi+Ps5mPnRObuxZeRyGYERnuSmSmLqwoyq1guBdi8BnUZajhwDYYMskqPNCIGqC+CnWyDH0GdBSIIkdPG6dMrRXhBHV5jzOQT3gw0vADqoypGcs67+GPpdC5k7oOio1N7BFRJusmbG57D7jzRUtdJ9tVqlIfdEBbknKvSve/g5ExzlSVC0F8FRXvh3uzTKK2m1Oh5feZCiahUAfm6OvHvdAOSXiPtqV6E4y+AIFCgcgcxOw/HjVPz8sz4OevIJZBaanHMhXNwd8Q5ypaKwDq1GR1FWNaE9vE3ayBwcCHv/PTJvvAnVyZPQ1ET2/AVELl+OU7To+xTYNkIIJLAoZzpT6+vrW2xXV1d3QTeRl19+Wb/s5eV1XiGQtXB2duaFF17g2WefZf/+/Rw9epTi4mJUKhWurq6Eh4czcOBAevbs2ar9teXzAs77mf3111/89ddf+jgyMrLVzhC+vr4tliQTCEASoO3cuVMfT5gwwWKzp20VmUx2jivQ2LFj8fb2tm5ilygVRXWo6qROB2d3B7wCLDeQJ5fLiBsWxIG/pLrFKbvzrS4ESktLMynTN2DAgItsYR/I5XIGDBjA1q1bAel3Zs+D7V2ZAwcOmFwXRo4cyaBBlunQFghsgfj4eLZt2wZI5aU0Go1Fykl1BjnHjdyAevp0+Y7piooKli1bRkNDAyA9T91yyy0m5TMsRfTAAHb+KpUFyDpeRmO9GkcX0SUjEAgEAomj23L1y3FDg3F0ttNrxO4lUJYuLTt5weXPmr7u7CWVg/rpZik+8C30vx4iR3dunh0kOMpUCBR7WSuEW/XlsP8bQ2whNyCwkdJgOfukv3N1vmFd/+thxgfgIMpH65HJYPTDENQHfr4TVJWgboBf7oSCQ1CaZmg7YB64eFsr03Moyakh7UBxi22qSxuoLm3g5D5pIoVCKSeguztBUV4ER0vOQe4+Tl1iQpsxX+7I4J9Uw2fzznUDCPR0tmJGgrZSW6miplwScikd5fgEXzrVEDoDnU5H4X9f44xlltvYMbiPHWuVXIKjPfVi7IK0ynOEQAAKDw+6fbKUjOuvR1Ncgraykuz77iPypx87tZSZQNBW7PSJQmAvhISEAJCRkdFiu4yMDH3bs9m8eTNhYWEA+g729evXs379+osev7q6mvr6eh5//PGLtp0yZQpXXHHFRdudD4VCwdChQxk6dGi7tj+Dt7c3zs7OF/280tOlB+rg4OBzXluwYAELFxoeJM98ruXl5bz66qvntN/RbGe3ZMkSVq9efc7rW7ZsAeCjjz7iZyN1LkjlZ5588kkATp8+bfaZ/zExMZw6deriDQWdypYtW/QliAICAkhISLBuQlYiMjKS7t27k5WVpXcFmjFjhrXTuiTJTzO4AQVHe1m886DnsGC9ECjjUAkNtU04u1lPDJeYmKhfHjhwIE5OTlbLxdwYC4FOnjxJbW3tRV3zBJ1LRkaGyf1DXFwcV155pRUzEggsT2hoKB4eHvpnjaysLLt1wMpJNRIC9eraEwJqa2v57rvv9INhjo6O3HzzzZ1WwtArwAX/bu6UZNegVes4faSEnkPOfZ4TCAQCwaVHXVUjaUmGAeM+Y+3UNa66ALa+ZYgnPAVu55k402sGxE+HlObniFUPwX07wMF+BsmNnYjPOP5dlH1fQpPkrk1gb4idaIHMJM4WAmm1WuTyTnRhSfoeVj8MGqn/EJkcJr4MIx6UhC+Cc4mdCHdvguU3QOlJad2OD0zbDL2n8/Nqgb2rDWMYUQP8GXtDTwozqijIqKIwo5KizGo0TVqTbTRqLQXpVRSkV3FwYzYAbl6OBEUbyokFdvcwKc1jbxzOqeSNdYaKCXePiWJ8XOurLQhsg+JMg4gyoJsHckXXd7LqTKrX/03d3r1SoFQS1DzOaA2Co71I2VUAQEF65QXbOYSG0m3xEjJvuQVdQwNNWVnkPDif7l99ibwL9ccLuhZCCGQGIp9cY+0UzMbp16eZdX9nZoNv3bqVu++++7xtDh8+THl5OdOmnf/YERERREZGmqzbuXMn77zzTqvzaE1bb29vvRDo8OHD3H///Vx33XUmohpLo1AoGDBgAAcOHKCmpkZfAuxstm7dioODA/369TvnNV9fX3r06HHO+srKyhY/hxUrVrSY2w8//HDOupiYGL0QyNPTk4ceeqjFfYAkPNq3bx9z5swhPLxlC9iAgICL7k/QuZSWlrJ//359fOWVV3ZuR4INccYV6NtvpRrnSUlJjBkzRrgCWYHCdGMhkOXrNfuFuhPQ3YPirGq0ah2n9hfRd2yYxY97PkpKSkwEkx0VpNoafn5+dOvWjezsbLRaLYcPH77kShHaMqWlpaxYsQKtVurYCwoK4pprrrlkrwuCSweZTEZ8fDx7mzutUlJS7FIIpNVoyT1hJASK67qz2FQqFd9//73eQU+hUHDDDTcQGtq5A60xAwMoyZbKO6cfKBZCIIFAIBAAkLIrH61GmhEfFOWJf7idlh/Z8CI0Stc5AuJhyF0Xbjv1LcjYCqoqKD0lCYiuePbC7W2MoEhD30NxVjUatbblckdqFSR+YohHLrCoIMbBwQFXV1fq6urQ6XTU1NSYlAuzKIdWwB8PGGJnb5j7NcRM6Jzj2zP+PeDujfDL3XDyL9PXosdDYLxV0jofxVnVpCcbBIxDZ0Th7uOMu48zMYMk0YtGraU0t4aCdEkYVJBeSVVJwzn7qq1sJD2pmPRmQaRcLsMv3N1QUizaE09/F7twDapRqVmw/ABNzef0/uFe/GuS7fzdBK2nKNMg8gyM6KTz5yWCVqWi6M039bHPjfNwio62Wj7BMQZxb0F6JTqd7oLnG5d+fQl7+y1yFiwEnY76AwfIf+o/hL79FjLRHyqwQYQQSGBR4uPj6dWrF7/++itvvfXWeR1sPv74YwCuueaaVu/3hRde4IUXXjBXmuewdOlSduzYwaFDh/RCoM5yvJk9ezaJiYl89dVXLFiw4Jxtdu3axYEDB5g5cybOzq2fKRMZGYmu2WbPEvj6+vL+++9ftN2TTz7Jvn37mD9/PuPHj7dYPgLLsHHjRv2Ab0RERKvL3nVVoqKihCuQDVBgNPsu2GhWniWJHxGsrxOdujvfakKgPXv26Jd79uzZJcs7JiQkkJ0tzRJLTk4WQiAbob6+nh9++EFfztTNzY158+Z1KUcqgaAl4uLi9EKg1NRUJk+ebBcd08YUZVbT1KABwN3XCa/ArlmiQa1W89NPP5GXl6dfd8011xBthY7G6IGBJP5PmjmdebSUpkYNDnY821kgEAgEHUen1ZmUBbPWs2WHydkHB40mEU5+DRQtOOd6hsKVz8Oax6R4x/vQdw4E9bZomubC1dMRT39nqkoa9GKHFgeKD/0ENYXSskco9L3W4jl6eHhQVyeVOqmuru4cIZBWA/8YOdIH9oYbfgBf+xPNWw1nL5i3XPoctxlN6h16r/VyOg97jNyAYgYGnFfAqFDKCYzwlH4bE6QJwXVVjRSerqIwvZKCjEoKT1ejVmlMttNqdRRnVVOcVc3hLdL50dndQRIGRXkRFO1JUKSnTZZQfO73I5wulX53bo4KPrxhII4tiQQFNktRlpEjUISdCnRtlLKvv6EpV/ptK7y9CXjwQavm4xvshqOLksZ6NfXVTVSVNOAVcOH+EY8rryTwiX9T9PobAFT9+ScOEd0JbIVRgkDQ2djelVLQ5Xjqqae49dZbuf322/njjz9wdHTUv7Z69Wo+//xz+vbta7bB8/Lycg4dOkRWVhbV1dXIZDLc3d2JjIykf//+eHldfJB41qxZLF++nHnz5unXeXh4cO+9595wJycnk5iYyJQpU+jevfs5r+/cuZPDhw9z7bXXnmM7Hxh4riXk3Xffzdtvv80zzzzDhAkT6Nu3r/61srIy7rzzTmQymd6Jx1ykpaVx8uRJysrKUKlUuLq6EhwcTK9evc6bp+DSIycnh2PHjunjiRMn2t2Al7kRrkDWR1XXRFm+ZK0tk8s6bYZG7GVB7Fh5Cq1WR0F6FRWFdXgHdW6t6IaGBpKTk/XxsGHDOvX4nUWfPn1Yu3YtarWagoICCgoKzissFnQeGo2GlStX6p01lEol8+bNE+c+wSVFZGQkTk5OqFQqKioqKCwstLtzU/bxMgB0aFEH5vLNN98QFRVF//798ekiNe61Wi2///67vrQywLRp0+jTp49V8vENccMn2JXygjrUjVqyj5YRPVC4oAoEAsGlTHZKmd4hw8lVSY/BdtgHp9XC2n8b4rhpEHP5xbcbfIfkHpOdCFo1rFoId/wFcvsQyQZFeur/dgXpVRfuj9BqYedHhnj4faB0PH9bM+Lp6UlhoSQ+qqqqIiysE0Rmx1dB+Wlp2dkb7lgnCVsEbUOugCueg+D+kkiu+wiIm2LtrPQUZVZx+lCJPh4yvfVCL1dPR6L6+xPVXyobqNXqKMurlRyDMiSBUHlB3TnbNdQ0cfpwKacPS/0QyMAv1E0SBkV5EhzlhU+wKzK59fqqfz2Qw69JBmHnf6/pR6S/KG9vj+h0OopOGzsCCSGQuWgqKqLkE4NDnv/CBShaMWZrSWRyGcFRnmQdk/pICtIrWxQCAfj+3//RlJVF+Q/LAShdshTHbt3xvma2xfMVCNqCEAKZAXOX0+pq3HLLLfz11198//33DBs2jHvvvRdfX1+2bNnCp59+ipubG99++y1KZce+jps2beLVV19ly5YtaDSa87ZRKpVMmDCBZ599ljFjxlxwXxMnTqSsrMxknZ+fH0uXLj2n7euvv05iYiIPPPAA06dPP+f1hx9+mMOHD/P000+TkJBw0ffh6+vLN998w6xZsxg5ciQLFy5k4MCBnD59mg8//JCsrCyee+45RowYcdF9XYzq6mreeustvvrqK3Jyci7YbtCgQTz88MPccsstrd73119/bTJAfYYdO3YAsGjRIn7//fdzXr/hhhuE24MNotPp+Pvvv/Vx7969L1ra7VJBuAJZl8KMKmg2O/MPd8fBqXM6DF08HIno50fGQanjIzWxgGEzO9dZ4ODBgzQ2NgLg7+9vFWeDzsDZ2Zn4+HiOHDkCSALcyZMnWzmrSxedTsfatWtNBtVnzZolrgmCSw6lUklsbKz+3JSSkmJ3QqCclHLUyhqqvFIoqaiDCskF9Z9//qFbt27079+fPn364OrauUJXc6HT6Vi3bp3+bwQwfvx4hgwZYsWsIHpgAPvXZgKQllQkhEACgUBwiXN0m8GxLm54MEp7dIo79CPkNpeRVzjCpFdat51cDjM+hKWjQdsEOXth7xcw7B7L5WpGgqK8OLmvCIDC05XABZ6JTv4FJSekZUcPGHxbp+Rn7ABUVVXVQkszodPBzg8N8ZC7hAioo/SZJf2zMYzdgHoMDsQvzL3d+5LLZfiHu+Mf7k6fMZJYraG2iaLTVZIwKKOSwowqVHVq0w11UJpbS2luLce2S+dRRxclQVGeemFQUJQnzm4tOJOZkfTiGp753fDcce3gcK5OsFOHNwE15Srqq5sAcHRW4B1on8/Etkjxe++ja3arc4rtgc9111k5I4mgaC+DECitkrhhLffvyGQygv7zHxpzcqjdug2A/OefxyE0FLfhXXOyrsA+EUIgQafw9ddfEx8fzzvvvMP999+vXz927Fg+/vhjE9eb9vDee+/x2GOP4e3tzWOPPcbEiROJjY3Fy8sLnU5HZWUlJ0+e5K+//uLzzz9n/PjxfPjhhzxoZcu5CzF16lQ2bNjAwoULefVVg51qSEgIn3zyCffc0/EH4pKSEkaPHk1qaipjxozhmWeeISEhgaCgIBwdHamrqyMrK4udO3fyxRdfcOutt7Ju3TqWLVvWKheY1atX88svv1zw9Qu91rdvXyEEskFOnDhBZqY0YCGXy7niiiusnJHtIFyBrEtBeqV+OTiqc+s1xw0PNgiBdhcwdHpUp8080mq1JCYm6uNhw4Z1aYeuhIQE/UDu4cOHmThxIgqFHXaQdwESExPZt2+fPh4/fnyH7+MEAnvFWKSYkpJiV2VvVfVNpOUfpsbvNMjOLR+cnZ1NdnY2a9euJTY2ln79+hEXF4eDQ+d0pJuDrVu3mpTQHDJkCOPGjbNiRhIxAwP1QqDTh0rQqLUoRLkA+2X3Ejj6G4z9F8ROtHY2AoHAzqitUOmfKQH9ILhdoaqGDS8Y4hHzwbcNk1QC42HMo7BFKq/Bxhchfip42f5EgyCjPojC9BaENjuMxDGX3dZp4hgPD4ODRXV1dQstzUTmTiNBmBMMs61SVgLzUJhRRaaRK8+QaeYv++bs5kD3Pn507yNVV9BpdVQU1VGQXqV3DirLrUF31mNMY72a7GNlZB8zTPD2DnKVSopFexEc7YlfmLvZ+89Uag0LlidR1yhNTo8OcOPFmdZxIBWYh+JM07Jg1nSa6krUHz5C5W+/6ePAJ59E1kGDCHMREm24NhdkVLbQ0oBMqSTs3XfJvOlmVKmp0NREzsKFRP64HKcuOmFXYH/Yxi9M0OVRKpU888wz/Pvf/+bYsWPU1NQQFRVlFkvS7Oxs/vWvfxEWFsbu3bvPu08fHx8iIyOZOHEiCxcuZPjw4TzyyCPMnj2b0NDQDudgCcaOHUtycjLp6enk5ubi4+ND7969kcvN00n8zDPPkJqayksvvcSzzz573jY9evTg8ssv57HHHuPqq6/mhx9+4JprrmHOnDmtPk55eXmrBBE///wzc+fObfV+BZ2HVqtlw4YN+njw4MHnlLm71DnbFWj79u3ndQgTmJ+CDENnW3BM5840i+zrj5ObElWtmuqyBvJOVhAW1zmlVNLS0vTOdU5OTvTv379TjmstoqOj8fDwoLq6mtraWk6dOkVcXJy107rkOCOqPkPfvn1tYlBdILAWPXr0QC6Xo9VqKSgooKKiwi6EwOXl5fz4/Qpq3PP16xwcHBgxYgT5+fmkpaWh1WoB6T4wNTWV1NRUHB0d6d27N/379ycyMtJszyWWYN++ffzzzz/6uE+fPkyZMsUmRLP+3dzx9HemqqSBxgYNOSnlRPQV99Z2SUUWrHsK0MEvd8IjR8FJlA0QCASt59iOPHRaaSQ7NNYb3xA7LCGz9S2okcpP4RECYx5r+z7GPAZHfoXSk9BYA3/+C274AWzgut0SAd08kCtlaNU6Kovraahpwtn9LNF0zj7I2ikty5Uw7P5zd2QhOt0RyLj82YAbwN0Oy9wJLoqxG1Ds4EB8Qy1/3pLJZfgEu+ET7EavkSEANDaoKcqsloRBzQKhMw4uxlQU1lFRWEfK7gIAohMCmHxvX7M+F7yxNpWjedJvzFEh56N5A3FzEkOv9kxRplFZsO6dO/G0q6LT6Sh87TV97D5hAu6jRlkxI1OCojxBhuQ2llNDY4MaR+eL/44V7u50W7qE09ddj7q4GG1VFdn33Evkip9Q+vpaPnGB4CLYbs+doEvi6OhIQkICo0ePNltd4t27d6PRaLj11ltbtc/u3btzyy230NTUZOKmYKtER0czZswY+vbta9bO9m3btuHg4MBTTz110bYuLi488cQT+u0ElxbJyckUFxcD0m9YDPqei0wmM/lcDhw4QEVFhfUSukTQaXUUGjsCRXeuEEjhICf2siB9nJJY0GnHNr5+DRo0CCcnp047tjWQy+UmYqfzlZ4UWJa0tDRWrlyJrnnKXVhYGFdffbVNDKoLBNbC2dmZqCjDDNjU1FQrZnNxdDodSUlJLFmyhMISgwjI09mPe++9l8svv5ybbrqJxx57jKlTp55T8q+xsZHk5GS+/fZb3nvvPdavX09+fr7+vGArHDt2jDVr1ujj6OhoZs+ebTPCJZlMRnSCoRxYWlKRFbMRdIi0f9DXqG2olMrZCAQCQSvRanX6cjYAfcba5kTFFilNg12LDfHEl8CpHSWClE4w08g1J/VPOPZHx/OzMAoHOf7hBgHoeR0EdnxgWO43F7w6z/WpU4VAxalwYq0hHjHfsscTWIWC9EqyjkpuQDIZDJkexb7TZcxZspMJb2/mz8P5F9mD+XB0VhIe58PgyZFMe6A/t785mptfHsHEO3rTb0I4gREeyM/j4pKeXExhhvl+D5tSCvlyh0Ec9dTUePqEipJ49k5RlqkjkKDjVP35J/UHDkiBgwNBT/zbugmdhaOLEr9mYaNOB0WnW3+ecAgJIXzpEmQuLgA05eSQ88CDaBsaLJKrQNAWbKMnTCDoAD4+kvvCmbJFreH06dMA+F7CikwPDw/UajUlJSUXbwzk50s38sYPkYKuT2Njo8ls6pEjR+Lu3v66z12Z6OhounXrBqB3BRJYlrL8WhobJNtdF09HPPycOz2HuOGGesFp+4toarYBtiQlJSWcOnVKHw8ZMsTix7QFEhIS9MupqanUNdeTFliW6upqfv75Z7777jsaGxsB8PLy4oYbbrCrEkECgaWIj4/XL6ekpFgxk5apra3lp59+4o8//tD/ltGBa3UEsyZfj7+/v76tm5sbQ4cO5a677mLBggWMHz/+nOem6upqdu7cySeffMLixYvZtm2bTYigMzIy+OWXX/TipNDQUK6//nqUNmI3foaYQYYZ8hnJJWg1WitmI2g36ZtN410fQ1O9VVIRCAT2R9aRUmrKVQA4uzsQk2CH7il//Qe0zQ4c3YZJQpf2EjESBt9miNf+G+rLO5ReZ2Bcorzw7EHD0jQ4vsoQj1zQSVlJdGppMGM3oLipENDTsscTWAVjN6CwQf68vSuda5fuYn9mORkltTzw/QGe/u0wDU2W7xs7G5lMhleACz2HBjP2+p7MfWoId78/lmseH8TIOT0I6G74PRz6J8csxyysauDxlYf08ZW9ArltZKRZ9i2wHjqdztQRKEKMh3UUbX09RW+/o499b74Zx8hI6yV0AYwnGRekt6482Blc+vQh7J139G6G9cnJ5D31FDqteNYXWBchBBLYPePHjycuLo4ffviB//73vzS0oLKsq6vjxRdfZMWKFfTp04fRo0d3Yqa2xR133IFOp2POnDmkpaW12Hb9+vU8+uijODk5ceONN3ZShgJbIDExUd9Z4ObmxogRI6ycke0ik8kYP368PhauQJbH+IY8OMrTKs4kQZGeeAe5AtCk0pCeVGzxY+7Zs0e/HBcXd8mIWgMCAvTOf1qtliNHjlg5o66NVqtlz549LFq0yOSzdnFxYd68eSadygLBpYxxmcLTp09TX297IoDU1FQWL15sIlRSqF3wLh2Ie30k4XEXvo74+fkxfvx4FixYwF133cWwYcNwdXU1aVNcXMzGjRt5//33+eqrr9i/f79VPof8/HyWL1+ORqPR537TTTfZpGteUKQnbl6OADTUNpF3qm2djAIbQKuFjC2m62qLIGmZdfIRCAR2x9FtufrlXiNCUDjYWTf9yQ1wYl1zIIMpb3S8lNeVL4J782SbmkLY8ELH9tcJBBkLgc52Gdm1CL1zXI8rIahP5yXGuY5AFnNxrC6AQz8Z4pELLXMcgVXJP1VB9rEydOhIddDwcn4h3ydmndPu+8Qsrl60g5OFFhaftQKlo4KQHt4MnNidCTcbJnCkHSiirqqxQ/vWaHU8/GMyZbXSfoI8nXjz2gHCNbkLUFXSgKpWDYCTmxJP/86feNrVKP3qK9TNRgMKX1/8H+i8MpltwVgIlJ/Wducwj8snEGRUgaV67TqK3/+ghS0EAstjW9PiBIJ2oFQq+fPPP7n22mt5+umneeuttxg9ejSxsbF4eXmh0+morKzkxIkTbN++naqqKoYMGcLKlStRKBTWTt9q3HPPPWRmZvL666/Ts2dPBg8eTL9+/QgMDMTBwYH6+npyc3NJTEwkPT0db29vVqxYYTLruTW8+OKLrep8t/VSCpciZ7vajB8/3iYHUmyJM65A2dnZ+s9v+vTp1k6ry1Jg1MkWHGMd212ZTEbc8GAS/0gHIDWxgLhhwRfZqv00NDSYlMUaNmyYxY5liyQkJJCbK3WYJycnM3ToUCtn1DXJy8tj9erV5OXlmazv27cvkyZNEiIggcAIT09PwsLCyM3NRafTceLECQYMGGDttABQqVSsX7+e/fv3m6zvGdGXskQvZCgIivbE0eXi3QIymYzw8HDCw8O56qqrSE9P59ChQ6SkpNDU1KRvl5mZSWZmJn/++SexsbH079+f2NhYizuIlZaWsmzZMr3bkYeHBzfffDNubm4WPW57kcllRA8M5PBmaTZy+oEiwuN8rJyVoE0UHoa60nPX7/hAcrRQCNc8gUBwYarLGsg8YjiH9B5jZ2XB1I2w7klDPPBmCB3Y8f26eMPUN2HFrVK8/2vodx1Ejur4vi1EUJShL6LodBU6rQ6ZXAY1xZD8g6GhFcQxzs7OKJVK1Go1TU1NqFQqnJ0tMKC951PQNIsqwodA9+HmP4bA6uxZnUGlTMsG1ybSHbRgZNJ8RXwgTg5y/jxcAEBqYTUzFm3npZl9mXtZuE2IYwK6exAc7UlBehVajY5j23O5bGrUxTe8AEs2n2JXunQel8vggxsG4uvmaK50BVbkbDcgW/j+2jNNhYWUfva5Pg546CEUNtqvaCwEKsyoNFzT24DvrbfQmJlJ+fffA1D66ac4du+G97XXmjVXgaC1CCGQoEsQHR3Nvn37WL16Nb///jsHDhxg+/bt1NTUAFJHcEREBNdeey2zZ89m2rRpZruAOzo64ubmdkG7eScnJ9zc3GxSdPTqq69y22238e2337J161bWrl1LWVkZTU1NODs7ExwcTO/evXnooYe49dZb8fb2bvMx3n//fbPnLegcqqurUakkm2o/Pz8GDRpk5YxsnzOuQN999x0guQKNGTMGLy9RG9oSFBo7AkVb7zOOGxZM4v/SQQc5x8uoKVfh7mMZ0VxycrJ+kDMgIICoqPZ3Wtgjffr0Yd26dWg0GvLy8igqKiIw0A4t9G2UhoYGNm3axN69e01mi/r6+jJt2jRiYmKsmJ1AYLvExcXpRYqpqak2IQTKzs7m119/pbzcUFLD3d2dq6++mpw9GsqRhH7h8W0XnygUCmJjY4mNjUWlUpGSksLhw4dJS0vTnzs0Gg0pKSmkpKTg5OREnz596N+/P927d0cuN6/jQXV1NcuWLaO2thaQBr1uvvlmfQlpWyV6YIBeCJSWXMyY63u2uZNRYEWMy4LFT4es3VBXApXZkivCwJutlppAILB9jm3P48ztdni8D96Bri1vYGvs+RRKT0rLTp5wxfPm23evmVJpqdQ/pXjVQ3DfdnCwTUcGT39nnN0daKhpQlWnpqKoDp9gN9j7GaibXetDBkDU2E7PTSaT4enpSVlZGSC5ApldCKSqgb1fGOKRCzruDCWwObJSy/g9o5jtnk00Gf15Az2ceGFmH6b0lSbELd+TzYurjqJSa2lo0vLvXw6xI62EV2b1xcPZ+iLpfuPDKUg/BsCRrXkMmhSBXNH2Z5N9p8t4b8NJfTz/8liGR/uZLU+BdSnONLhZBXa3TcGKPVH0zjvomh2DneLj8b52jpUzujBegS4m1/Tywjp8Q9o+uSjoqSdpysmhZovkIJv/wos4hIXhJqptCKyAEAIJbJavv/6ar7/+utXt5XI5M2fOZObMmZZL6jw8+uijPProoxd8/Y033uCNN96weB7jx49vl8VrbGwsL7/8stnz+fnnn82+T0HnodPpqKszTO244oorbFLMZouc7Qq0bds24QpkARpqmygvkL6jcrnMqg9mHr7OhPX0ITe1HJ0OTuwpYNCkCLMfR6vVkpiYqI+HDRt2yc1KcXV1JS4ujmPHpI6bgwcPMnHiRCtnZf/odDqOHj3KunXr9CJqkAb7x4wZw6hRoyzu5iEQ2DPx8fFs2rQJgJMnT9LU1GS134xGo2HLli1s27bN5Nmgd+/eTJ8+HVdXV3Z/s1O/vluvjollnJycGDBgAAMGDKC6upqjR49y6NAhE0cxlUrFgQMHOHDgAJ6envTr14/+/fsTFBTUoWMD1NfXs2zZMr3gSalUcuONN5pl35YmtIeXvpOxrrKRwtNVVhU2C9pI2j+G5bgpEDYYNr4oxdvehQHzQC6enwQCwbloNFqO7TBcJ/uODbNiNu2gpgi2GPVzjnsC3APMt3+ZDKa+DRnboLFaEhxtewcuf9p8xzAjMpmM4ChPTh+WnEEKM6rw8ZXBns8MjUYutJo45mwhkNkn0iR9Bw0V0rJvtCSOFXQpjuRWct93e8lxUZusv3l4d/49OR5PI4HPjcO6MyjCm/k/JHGqSOpb+CM5j+TsCj6aN5D+4d6dmfo5xAwMZLvHSeqrm6itUJFxsISYQW37TVTWNfHQj8lotNKz1tBIXxZe3sMS6QqsxNmOQIL2U5+cTNX/VunjoKeeQmbDY0wymYzgaC9OHyoBoCC9sl1CIJlSSdi773D65ltQHT8OajU5Cx8icvkPOPUQ5wtB52JnxYcFAoFA0BloNBr94FF4eDi9evWyckb2wxlXoDMcOHCAysrKC28gaBcFRm5A/t3cUTpa9yEifoShHFjK7oJ2CTMvxqlTp/QDnc7OzvTv39/sx7AHEhIS9MsHDx5Eo9FYL5kuQGlpKd999x0///yziQgoJiaGBx54gPHjxwsRkEBwEQICAvD19QWgqamJjIwMq+RRXFzM559/ztatW/XXIScnJ2bPns3cuXNxdXWlqqSeqhJpdrrSUW5SzqKjeHh4MHz4cO655x7mz5/P2LFjz3HlqaqqYseOHSxZsoQlS5awY8eOdt8nNTU18eOPP1JYWAhI92Bz586le/fuHX4vnYFcISd6gL8+TjtQZMVsBG2iqQGydhniqHEw5C5wav49laXBsd+tkppAILB9Th8qoa5Scnl19XQk0uhaYBdsfAlUzYOkfrEw9B7zH8MrDK40chna/h4UHTf/ccxEUJRhoLggowqSv4d6SXyDd3foPcs6iYFJWefq6uoWWrYDjRp2LTbEIx4UItguRK1KzSurjzFz0XZy1AYRUIyfG7/cP4JXZvUzEQGdIT7Yk//NH8X1l3XTr8ssrWPOkp18sT3DIv1lrUXhIKfPGIP48vCWnDZtr9PpeOKXQ+RWSO4mXi4OvH9DAsp2uAoJbBOdVkdRluFcGRAhHIHai06rpeC11/Sxx8SJuA0basWMWkdwtNE1Pb39YzpyNze6LV2CsnmSkra6mux770NdUtLhHAWCtiCuUAKBQCAwobGx0eShbOLEiZec60hHOeMKBJKLy/bt262cUdejMMMwOyM4xvqz56MTAlA6SR1e5fm1FGeZuYMNTNyABg0ahKPjpVl7PCYmBjc3aTZGTU0N6enpVs7IPmlqamLz5s0sXrzY5DN0d3fn2muv5eabb8bPT1hbCwStQSaTER8fr49TUlI69fharZbdu3fzySefkJ+fr18fGRnJ/fffz4ABA/T3cjkphlJhobHeKJSW6RLw9/fn8ssvZ+HChdx5550MGTIEFxcXkzaFhYX8/fffvPfee3zzzTccOHCAhoaGVu1fo9Hwyy+/kJmZqV939dVXExcXZ9b3YWmiBxpmIKclFVt1YETQBrITDeVe/HqAdzdw9oRhRoPh294F8fcUCATn4eg2gxtQr1EhKOxpADkvCZKWGeLJr4PSQs+ll90B4UOkZW2TVCJMq7XMsTqIsbC6KL0Mdi0yvDj8QVBYryiDp6dhQLOqqqqFlu3g2O9QmSUtu/rBgBvNu3+B1diUUshV723l8+0ZNBvfoNDBNYE+rH1kLIMjfFvc3tVRyRvX9ueDGxJwd5K+/00aHS+vPsZd3+yjrLbR0m/hgvQZE6ovx5ubWkFpXs1FtjDwfWIW644W6OM3r+1PqLdLC1sI7I2KojqaGqQJhy6ejrj7OFk5I/ulavVqGg4eAkDm4EDgv/9l5Yxah7FLb0FaxyZ3OwQF0W3pEmSuUgnYptxcsh94EG1zqTSBoDOwoycNgUAgEHQGxh0DcXFxRESYv8RRV0cmkzFu3Dh9LFyBzI+xIt8Wymg4OiuJGWiwQ0/dXdBC67ZTXFxMWloaIH2/hgwZYtb92xMKhcLEDSk5Odl6ydgpaWlpLFmyhM2bN+sdlWQyGcOGDWP+/Pn07dtXCEAFgjZiLARKTU1F20kDVZWVlSxbtox169ahbp6pq1AouOqqq7j11lvx9vY2aZ+TUqZfDo9vuQPfHMhkMrp168a0adN47LHHmDdvHn369EGpNB0Qy8jI4H//+x9vvfUWK1asICUlRf9+zkan07F69WoTwdXEiRNNHOPshfB4HxxdpM+iurSBkuzWD0QIrEi6UVmw6AmG5WH3g4PUyUvhETixrnPzEggENk9lcR3Zx5qvxTLoPTrUugm1BZ0O1j4BNKsCek6G2Cstdzy5AmZ8CPJmx5HsRNj3heWO1wECIz2h+fHJq3QjlJ+WAmdvGHiztdICLCgE0ulg54eGeMjd4Ohqvv0LrEJRVQMPfn+AO77ep3e9AejeJOeOWmdeuHUgjm2YSHB1QhhrFo6mf7ih325jShFTPtjK7vRSs+beWtx9nE1cOY9szm3VdqkF1by8+pg+vmV4BJP6BLewhcAeKco0TOwMjPAQfWPtRFtXR9E77+pj39tuw7Fbtxa2sB0CIz31YsHygjoaaps6tD/nXr0Ie/cdkEvnzoZDh8h/7vmLbCUQmA8hBBIIBAKBnoaGBhobDbMyrrjiCitmY9/ExMQQHh4OSLPWhSuQ+dBqdaaOQDYgBAKIG27oADixtxCN2nyDwHv27DEcJy7unFIrlxrGg70pKSnUi5kUraK6upqff/6Z7777jrIygxggNDSUu+++mylTpuDs7GzFDAUC+yU8PBzX5lletbW15Oa2rkO5Ixw5coQlS5aYuHoFBQVxzz33MHLkSORy08d9nVZHTqrBESg8vnOvJUqlkri4OObOncvjjz/OrFmziI6ONmmj0Wg4duwYP/74I++88w6rV68mMzPTRFi1adMmkpKS9PHIkSMZNWpUp70Pc6JQyonsb3BfS0sS5cHsgvTNhuXo8YZlNz/JweIMW98WrkACgcCEY9sNbkARffzw9LMjJ4nDKyUxDkjinEn/tfwxg3rD6IcN8YYXoSrvgs2thZOLEp9gN0BHgstvhheG3AVO7lbLCyxYGixjK+QflJaVzjD0bvPtW9DpaLU6vk/M5Ip3t7DmsMFh1E0mY0qtA9fVOjJyRBie/m0/Z0X4ufHzfSO5a3SUfl1hlYobP9vN+xtOoNF2/r1Sv/Hh+uWUxAJU9eefgHCG+kYN8384gKq5ny8+2IOnp/WyaI4C61BsLATqLsqCtZfSzz9H3VzCWxHgj9+991o5o9bj4KggoJvh2m08BtFePMaPJ+jp/+jjqlWrqN60qcP7FQhagxACCQQCgQCQZlcbzw5ydXUlMDCwhS0ELSGTyRg/frw+Fq5A5qMsr4YmleRi4uZlOzatYT199Lk01DSRddQ8s5saGhpMXG+GDRtmlv3aM0FBQYSEhADSoPHRo0etnJFto9VqSUxMZNGiRRw5ckS/3snJialTp3LXXXcRGmpHs5EFAhtELpeblKWyZHmw+vp6fv75Z37++WeTUlqjRo3i7rvvJqi5Bv3ZlObVUl8tzWZzdnfAP8x6A1POzs4kJCRw66238uijj3LVVVcRHGw6o7a+vp59+/bx1Vdf8eGHH7Jx40b++ecftm3bpm8zYMAArrzSgm4EnUCMUXmw9KRiK2YiaBV1ZZCXLC3L5BA52vT1EfNB0VwmJ3efNFAqEAgEgEat5fhOwwB7n7FhVsymjahq4O/nDPGIB8AvpnOOPeZxqQwjQGM1/GmbpUWCojwJdThKkOMpaYXCCYZZf+DTYo5Axm5ACTeBm/+F2wpsmhOF1Vz3yS6e/u0I1Q0GQcykaH9uq3Cib5MShULOZVMi230MR6WcZ6b35svbLsPHVXL50urg/Q0nufGz3RRUtq48sLkI7emNb6hUcl6t0pC6O7/F9i+tPsbJIsm508VBwaIbB+LsoLB4noLOpyjTcJ4MjPBsoaXgQjTl5lL6xZf6OPDhR1C4u1kxo7YTZFweLN084zm+N92E19VXG/b74ktozCnQFQgugBACCQQCgQCQBluMSzAYzxoStA/hCmQZCtKN3IBivGzGplUul9FzmGEQM8VM5cGSkpJoapIGbgMDA4mMjDTLfu2dAQMG6JdFebALk5uby2effcbatWtRqVT69f369WP+/PkMHTr0HNcQgUDQPozLg1lKCJSWlsbixYtNRH3e3t7cfvvtTJw48ZySW8aYlAWL89HbXVsbT09PRo4cyX333ccDDzzAmDFj8PIydfurqKhg27ZtbNmyRb8uNjaWmTNn2v05rFtvX5SO0nsoL6ijLK/WyhkJWiRjK/qyOGGDwcXb9HXPENMyMNve7qzM7BuNWio59M0Mg8OEQNDFSE8u1gty3X2ciOhj+RKdZmPbO1DdPFDuHgRjO1GM4+AMMz4wxCmr4dj/Ou/4rSQ4ypOBbr8bViTMA3frT66ziBCo8Bic2tAcyGDEg+bZr6BTaWjS8M76VKZ9uI19mQbX0Eg/V5bdOZSJ5QpcddLzQu9RoXj4dtw9+PL4INY+NJZhUYbzX2JGGVM/3MamlMIO77+1yGQy+o0ziDEPb85FdwEXxzWH8lm+J0sfvzCzNz0CRZ95V0Sr0VKcbRBmBESIv3N7KHrnHXTN/Y/OffrgNXuWdRNqByEWEAIBBD75BAo/yRFYXVhI0bvvXmQLgaDj2HePmUAgEAjMgk6nM7EIlsvlKBRiZkNHEa5AlsH4BtxWyoKdId6oPNjpQyUdriOs1WpNyoINGzbMZoRP1qZfv376wd+cnBxKSkqsnJFt0dDQwJo1a/jss8/IzzfMbvPz8+PWW29lzpw5QvApEJiZ6OhoHBykGa6lpaUUF5vP3aWpqYm1a9fy3XffmdyzDRw4kPvuu4+IiIiL7iMnxXplwVpLYGAgV1xxBQ899BC33347gwcPPm/Jwm7dujF37twucb/q4Kggoq+hPFh6sigPZtNcqCyYMaMeAlnzdzNjK2TvtXRW9s/ezyBxqfR5fT8XqjtvMFAg6CyObjWUDe09OhS5wk665cvSYdciQ3zlC+DUyc8RkaNh0K2G+M9/QX1F5+ZwEUK9C4h03g+ATieDEQusnJGEm5ubvg+hrq7OZAJgu9n5kWG51/TOc4cSmI2daSVM+WAbH206RZNGEsAo5TIenBDDuofH0k0l15fDkStlDJ5y8WeN1hLs5cwPdw/n4StjOTMvoay2kTu+3scrq4/RqNa2vAMz0XNYMA7O0v1aRWGdybPSGbLL6njy10P6eHr/EK67rFun5CfofMoL6lA3St8/dx8n3Lxsw4Henqjbv5+qP9fq46D/PIXMDifuBEUbRLSFGVVozVTCUOnjQ7BRibCK5T9St3+/WfYtEFwI+/sFCgQCgcDs1NbWotFIpZZkMpndz6y2JYQrkPmxZSGQT7AbgZHSw4JWo+Pk3o4NYpw8eZLycqkzwtnZmX79+nU4x66Cm5sbPXv21McHD4rZ4yAJOw8fPsyiRYvYu9cw8KhQKJgwYQL3338/0dHRVsxQIOi6ODg4EBNjGAhJTU01y37z8vL45JNPSExM1K9zdXXl+uuv5+qrrz6vUOZsNGotuScr9HF4vG27EMjlciIiIpgxYwaPP/44119/Pb1798bJyYnIyEjmzZuHo6OjtdM0G8blwdJEeTDbpjVCIJ9I6H+dIRauQC1TVwabXzfENYXw8+2SS5BA0EUoL6gl90QFADK5jF4j7ags71/PgKZRWg4bDP1vsE4eE18Ct+brZU0BbHzROnlcAO9TX+iXM1RDqVGEWzEbAwqFAnd3QznY6o6WIanKg8MrDfHIhzq2P0GnUl7byOMrD3LjZ4lklBhcKAd192bNwjH8a1I8Tko5e1al61/rMzoMd5+OuwEZo5DLePjKnvxw93CCPA1ii8+3Z3Dt0p1kllreIdPRWUn8iBB9fHhzjsnrTRotC39M0pdL6+brwn+v6Scm53VhijKN3IC6i4lzbUWn1VL439f0sefUKbgOHmzFjNqPh68zbl5Sf0OTSkNZXo359j1lCu4TJujj/GefQ2vk4C4QmBsx0isQCASXOFqt1qQjwMPDQzzUmJHzuQKZtS77JUZ9dSOVRfWANCspoJvtPZgZuwKlJnasPJjxoO+gQYO61KCnOUhISNAvHzx4EK22c2aO2SqlpaV89913/PLLL9TUGB5Se/TowYMPPsi4ceNaLBskEAg6jjnLg2k0GrZu3crnn39u4noWGxvL/fffT69evVq9r8LTVahVkujb098ZrwCXDuXWmSiVSnr16sV1113HU089xW233Yarq6u10zIrEX39kCul+++S7Boqi+utnJHgvJSfhvIMadnBFcKHXrjt6EeA5meqE+ug4LCls7NftrwJDRWm6zJ32Nwgv0DQEY5uy9MvR/bzw93HTlwG0jZB6hpDPOVNsNbEMRcfmPKGId73JWTusk4uZ1OVj+zwCn2YVDtL76ZiC5i1PNjuJaBtdj7uPgK6DenY/gSdgk6n49cDOVzx7hZ+3m8QvHg4KXllVl9+vm8kccFS/1rmkVK9IEKhlDN4svncgM5meLQfax8ay+XxBlH8oZxKpn24nf8dzGthS/NgXB7s9KESqkoN9+Dv/X2CpKwKQHJL+vCGgXg6O1g8J4H1KMo0nB8DIzxbaCk4H5W//U7D0aMAyJycCHz8cStn1H5kMhnBMUblwdLMV+FBJpMR/PxzyN3cAGhMT6dk6VKz7V8gOBshBBIIBIJLnJqaGn0dZIVCgVvzTYjAfMTExBAWJj1cClegjlFg1JkW2N0DhYPt3crEXhaEXCEN/BRmVFFe0L6ZTEVFRaSnS7OwZDIZQ4aIDraz6dGjh34wuKqqioyMDCtnZB2ampr4559/WLx4sf47A5Kwc+7cudx00034+tq2+4dA0FXo2bOnXlCdk5PT7lnXZWVlfP3112zatEkvcnRwcGD69OnceOONbS7tl3O8TL8cHmebZcEuZRxdlHTvZThPpwtXINvE2A0oYhQoWxBoB8RBrxmGeNs7FkvLrik5KZUFO0PM5YblnR/C8VWdn5NAYGbUjRpSdhlK9fYdG9ZCaxtC0wRrnzTEA26E8Muslw9An9nQc7IhXrUQ1DYwiz5xqV4ck98YT0FTvE0JgYzvGzvkCNRQBfu/NsQjF7Z/X4JOI7O0llu+2MOjKw5SVtuoXz+1XzAbHhvHzcMjkDfX6NLpdOxZZehX6TM2FDdvywoXfd0c+eL/LuPZ6b1xaO5Lq1GpWbg8iSd+PkR9o8Zix/YJdtOXTNbp4OhWSXy041QJS7ak6ds9dlUcA7uLZ6iujrEjUGCE7U08tWU0NbUUvf+ePva78w4cQu3I/fA8GFchKEg37zXdITiYgMce1celn31OQ+oJsx5DIDiD7Y2eCQQCgaDTUKvVJq4Rwg3IMpztCrR//37hCtROjMuCBdlYWbAzOLs7ENnPXx+n7m6fK9CePXv0y3Fxcfj4iE6Hs1EqlSbl0i7F8mCnTp1iyZIlbNmyxaTE47Bhw3jwwQfp06ePOK8LBJ2Iq6srERGGWbNtLQ+m0+nYv38/S5YsITs7W78+PDyc++67j8suu6xdv+mc1HLDvnoJYaAtEm1SHqzIipkILkhryoIZM9ZoFuzR3yXRi8CU9c+CtrkEWMQouOkXiJ1keP33B6A07fzbCgR2QtqBIlR10vfc09+ZbvZyHd77OZQ038c4esCVz1s3HwCZDKa9A47Npa5KTsD291rextI0VMG+r/RhUu0sAAoyzOce0FHM5gh04BtQNW/vF2sqyhLYHE0aLR//c4qr3tvK9lMGd9FQL2c+v/UyFt80mCBP05Jfpw+VUJzV7AbkIGfQJMu5ARkjk8m4c3QUv9w/kgg/g/PnT/uymbloO6kFHSxp1wL9xhvK+B3bkUdheR0P/5RM85xZxsT6c+9YUV7dGG1DA6qTJ9FpLCfS6mw0ai2lOYYxEuEI1DZKP/kETbF0nlEGBuJ3551WzqjjGAuB8tPNf033ueEGXAYNkgK1mvxnn+1SvymB7SCEQAKBQHAJYywCcnBwwMXFfspE2Bs9evQQrkBmoNDoxjs4yjaFQABxZ5UH02l1bdq+vr7eRNQybNgws+XW1TAuD3bs2DEaGhqsl0wnUlVVxcqVK1m2bBllZQanj7CwMO655x6mTJmCs7NzC3sQCASWIi4uTr/cFiFQTU0Ny5cvZ9WqVTQ1SbPK5XI5l19+Obfffjt+fn7tyqexQU2h0Qw24Qhkm0T190cmNzgK1pRfGtczu0GrhfQthjhmwsW3CRkAPSY2BzrrD1bbGumb4cTa5kAGk16VSg5d8wl4d5dWq6rgp1ugsc5aWQoEHebIVkN5m96jQ/XnepumtgT+ec0Qj/sXeARfuH1n4hUOlz9riLe9A8VtE16blQPfgErqp9D6xJChkpx8izOr0Wpso3S1WRyBNE1SWbAzjJxvvTJxgotyIKucGR9t562/UlGppe+hXAZ3jIri70fHcWXvoHO20el07FltcAPqOy4MN6/OLWPYP9yb1QtGM3OAwUnkZFENMxdt54fELL2jvTmJ7O+Pu6/0PutrGpn/9X6KqyWnMX93R965boDeMelSR6fTUblmDacmTiR9xkxOjh1HwUsvUbtnj90LGMryatE0/1Y8/Z1xdhdl4FpLY3Y2ZV9/rY8DH3tUX/bKngno5qEv311VXE9dVeNFtmgbMrmckJdfQuYgfdcaDh2ifNkysx5DIAAhBBIIBIJLlqamJurqDB2qnp6ewjXCgghXoI6j1WgpPG34zIJt1BEIIKKvH85u0o18TbmK3BPlF9nClKSkJP0gcGBgIJGRkeZOscsQHBxMUJDUiaVWqzl27JiVM7IsWq2WxMREFi1axNHm2tsAzs7OTJs2jTvvvJOQkBArZigQCOLj4/XL6enpqFQXL1mRkpLC4sWLOXHCYAft7+/PXXfdxdixY1EoFO3OJ+9kBdpmQapfuDsuHi2UMxJYDWd3B8J6euvj9GRRHsymKDgE9c3CW7cACOzduu2MXYEO/QQVWebPzR7RauCvpw3xgHkQOlBadvGB674DRfPgY9FRWP0IWGDwTyCwNKW5NXpXW7lcRq+RdlImY9PLenELvjEw7H7r5nM2Q++GsOYyZZpG+N9CSbDZ2ZwljpGPWoC7jzTBTt2kpTS3fWXCzY1ZHIGO/AJVudKyWyD0v8EMmQnMTVVDE8/+foQ5S3aSYuSi0yfUk98fHMVzM3rj5qQ877YZySWUZEsTRpUOcgZd1TluQGfj4ezABzck8Oac/jg7SMOXKrWW//x2mPk/JFFZ32TW48nlMn3Jxn1OavYWGn4j716XQKCHmGAFoMrIIPvOO8l77HG984umtJTyH5aTdev/cWr8BApeeZW6AwfQWeN83EGKMg1/94Duwg2oLRS9+Ra65j5s5/798Zwx4yJb2AcKBzmBRt+FAgu4AjnFxOB3/336uOj9D2jMyTX7cQSXNkIIJLAKWq2W1NRU1qxZw/Lly1m+fDl//vknJ06cQGvFGwWtVktDQwNqtdpqOQgEnYXxw7+TkxNOTp07y+NSRLgCdYzS3FrUjdI1wt3XCXcf2/3OKpRyYocYZli1pTyYVqs1KQs2bNgwIdJrAZlMxoABA/RxcnKy9ZKxMLm5uXz22WesXbuWxkbDTJT+/fszf/58hgwZglzMyhQIrI6Pj49eoKjRaDh16tQF26pUKv744w9+/PFHE4H2sGHDuPfeewkN7fiAYU6KUVmweOEGZMvEDDKUB0tPEkIgm+LssmCtvTfrPhwiRkvLWjXs+NDcmdknScug8Ii07OCKZtzTJP4vnXWfHqGyuB5CE2DqW4b2h36E/V+dd1cCgS1zdKthMCd6YACunnYgxs0/CPu/McSTXwOljeUtV8DMD0HeLGjI3m2dc4SJOCYABswjyMi52HgikzXpsBBIp4OdHxniYfeAgxBH2BI6nY51R/KZ+O4WvtudqdfOujgoeHpqL/54cBT9w70vvL3W1A2o3/hwq56vZDIZ1w3pxqr5o4kLMjharTmcz7QPt5GU1bbJdhej96hQCh21bHU2jAndOzaasT0DzHoce0SrUlH84UdkzLya2p27DC+c1fekLi6mfNkyMm+8iVOXX0Hha69Tf/CgRVycLEFRpkE4Fxjh0UJLgTG1iXuo/vtvfRz8n6eQdaF+yeAYwzXdEkIgAP+77sIpNhYAXX09BS+8YDe/G4F90HV+kQK7oLS0lMcff5yQkBDi4+OZPn06N954IzfeeCPTpk0jLi6O0NBQ/v3vf1Nebp4butraWubPn8+yVtiqbd26FRcXF1555RWzHLu9PPzww8hksnb/W7dunVXzF9g+KpXKZHa6caeAwHIIV6COYXzDbctuQGeIH2GwTj+VVExjQ+tEptu2baOiogIAFxcX+vXrZ4n0uhT9+/fXi6WysrJMSmV1Berr61mzZg2fffYZ+fn5+vV+fn7ceuutXHPNNbi7u1sxQ4FAcDbGrkApKSnnbZOVlcWSJUtISkrSr/Pw8OCWW25hypQpODiYx47cWAjULd7XLPsUWIaoAf7QrC/JO1lBfbV57ccFHSD9H8NydCvKghkz9jHD8oFvobrQPDnZK6pq2GToc6kd9Di/fVbAvj9Pk3agiLWfHEaj0cKgWyHhZsN2a5+A3P1WSFggaB9NKg2piYYJIX3G2IEbkE4n/dZoHoDqMRF6TrJqShckqA+MesgQb3gBqvIv2Nzs6HSm4s6h94KDM0FRhv61QgsNGraVDpcGS9tkIt7ksjvNlJnAHORV1HP3t/u5b9kBCqsMfb0T4gJY/8hY7h4bjVLR8jBgWlIxpbnNbkBOCgZe1d2iObeW2CAP/pg/ipuGGfLJKa9n7tJdfLIlTe962lHUDjLWemnQNt+HRzo78thVcS1vdAlQs2076TNmUrJ4sd7xBbkcn1tuoeeunXT/9hu8592Awtf0GVNdUEDZN99w+vobSLviSgrffIv6w0dsWtxg7AgUGCnGSVqDTqOh8DVDGVHPGTNwSUiwXkIWIDjaso5AADJHR0JeeVk/0aR2+3aqVq2yyLEElybn9wEUCCzAqVOnuPzyy8nOzmbq1KnMnTuXfv364evri06no7S0lMOHD/PTTz/x1ltvsXLlSjZt2kRUVFSHjltfX8/HH39MTU0NN99888U3aCVPPPFEq2z+zyYhIYHbbrutxTbjxo1rZ1YSooSMoCV0Op2J+MTFxcVsA02Ci3PGFSg3NxeNRsOOHTuYMmWKtdOyC0yEQFG2LwQK6O6BT7Ar5QV1qFUaMpKLiRvecsmm9PR0Nm/erI+HDx+Oo6ONzb60Qdzd3YmNjdWX1Dl48CATJrRxkM4G0el0HD58mL/++ovaWoOtvFKpZOzYsYwcORKlUtzOCwS2SHx8PFu2bAHg5MmTaDQafXkvtVrN5s2b2bFjh0lnaJ8+fZg2bRqurq5my6OuqlHfqS+XywjpYfvXz0sZNy8nQmK8yD9ViU4nlQfrMybM2mkJmuoh02gGdHQbn9ejJ0hlr/KSQKOCXYvgqpfNm6M9sf09qC0CoMBhJOs2D6W20vB8WppTw8EN2QyaFAHT3pbcSQoPS+V/Vvwf3LsVXIWoUWD7nNxXSGODBgDvIFfC4uzAle/IL5DVfL6TKyU3IFtm7L/g6G9Qlg6qKlj7L7j+4hNBzULaRql0IUjimCGSOCbYWAhko45AWq22bU6yO40ETwNvEedgG0Gj1fHNztO8sz6V2kaNfr2/uxMvzOzNtH4hrXKX1ml17F1jcAPqPz7MpkoJOzsoeHV2P0bG+PPkr4eoblCj1up4bW0KO9NKeee6Afi7t98xXKfT8ezvRyhukibvOepgcqkCTb0abOhz6EyaCgspfO11qs+abO7cvz/Bzz+HS58+ALgNHYrb0KEEP/00dXv3UrV2HdXr16NpntwI0JSXR9mXX1L25Zc4dOuG5+TJeE6dglN8vM24n6ubNJQZlXIM6C4cgVpDxS+/oGqe9CRzcSHwsUetnJH5MZ6IXJRZjUatRaE0v7+Ky4AB+NxyM+XffgdA4X9fw230aJS+4nor6Dhi5EDQadx1111kZ2fz7bffcsstt5zzenR0NEOGDOGOO+7giy++4K677uKee+7hbyNrOVvi448/NhmUay1z5sy5qBBo9uzZzJ49G4BPP/2UPXv28OGHH553UGD//v0sWbKE2267jdGjR7c5H8GlR0NDA01NhnrKxjODBJbnjCvQ999/D8C+ffsYNWqUcGVqBfbmCCSTyYgfEcKu39IASNld0KIQqLq6ml9++UU/KBwRESHO620gISHBRAg0btw4uy6TVVJSwpo1a8jIyDBZ36NHD6ZOnYqveBgUCGya4OBgvLy8qKyspKGhgczMTKKjoykqKuLXX3+loMDgEODk5MT06dMt4gCXm2pwAwqK9sTRWXQB2DoxAwPJPyXd8wghkI2QnSgJeAD8YsErvG3by2Qw5nH46SYp3vcljH7k0hxIrciCnYsAOF43gc01C9Bqm85ptnd1BjGDAvAKcIXrv4VPxoOqEiqz4Ze74KaVUmkggcCGMS4L1mdMqM0MeF6Qxlr4+zlDPOw+8I+1Xj6twcEFZnwA38yQ4uOr4Phq6DXd8sfecX5xTEB3D+RyGVqtjvKCOhpqm3B2s+7kO0dHR5ydnWloaECr1VJXV9d6R9n8g4bymDI5jHjAYnkKWs/RvEr+8+thDuaYOlTMG9qdJyfH4+Xa+u/cqQNFlOVJYxwOTgoSJtqGG9DZTOsfQv9wLxYsTyI5uwKALSeKmfrBNt6/PoGRPfzbtd9fDuTye3KePr6qzgGPJji2I4/BkyPNkLn9oFOrKf/+e4o/+BCtUdlquacngY8+gvfcucgU595/yZRK3EaMwG3ECIKffYbaxD1Urf2T6g0b0VYavqNN2dmUfvYZpZ99hmNEBB5Tp+A5eQpOPWOteo0szanVu0t5B7ni5CKemS+Gprqa4vc/0Md+d92JQ3BwC1vYJ25eTnj4OVNd2oCmSUtJdo2J8585CXzoIao3bECdl4+mooLC/75G2NtvXXxDgeAi2O/oiMCuqKmpYcuWLfTv3/+8IqCzufPOO+nVqxcbN26kvr6+Q8c+43xi7vI7NTU16HS6Vv/Lzs5u13F2797NF198QWlp6XlfP3jwIF988QU5OTkdeTuCS4Sz3YDc3NyEm4QV6NGjB6Ghki34GVcgQcvUVTVSVdIAgMJBjn83+yiD1HNokL7ER05qOdVlDedtp9Fo+Pnnn/UCUzc3N+bMmaN3jxBcnJ49e+Ls7AxARUUFmZmZVs6ofTQ1NbFp0yaWLFliIgLy8PDguuuu46abbhIiIIHADpDJZMTFGezkjx8/zq5du/jkk09MREBRUVE88MADFisDmZ1iKJUYLsqC2QXRAwP0yzkp5ajqzhVJCDqZNKOyYDHtdByMmwoBvaTlxhpI/KTjedkjG15Eq25iW9UdbKpaiLa5BoeTm5IZCwbo7/HVTVq2/JAqCeR9o2H2UsM+0jbCVtEpLrBtijKrKMqUSjAplHLiL+IMaxNsfx+qmsVLbgEw7t9WTafVRI2FgUYO8H8+Dg0WduLJS4YMyfnxbHGM0lGBX7ihv8K43Iw1aXd5sGbxJgC9Z4FPpNlyErSdukY1//3zODMX7TARAfUIdGflfSN47Zp+bRIBabU69q42cgOaEI6Lu+264HTzdWXlfSO4d1y0fl1RtYqbvkjknfWpqDXaNu0vvbiG5/44oo+v6u5Hryapn/zI1lyzlR6zB+qTk8mYex2Fr71uIgLyunomMX+uweeGG84rAjobmYMD7qNHEfrqq/TctpVunyzFa9Ys5GeJDxszMyldspSMq68mffoMij9ahOrUKbO/r9ZgfJ4WbkCto2TJUjRlUl+DMiQEvzvusHJGlsN4MrKlyoMByN3cCHnxRX1ctXo1Nc0u0wJBRxBCIEGn0pY6oGfadlQNnJqaCkiCGXvkzINaZeX5LzJn1gtXF0FrqKurQ6OR7GJlMlnrZwAJzMoZV6Az7Nu3z+xixa6G8Y12YISHRWw4LYG7jzPd4pst4HVwYk/Bedtt3rzZRLgyZ84c4RLVRpRKpclAuj1e90+dOsXixYvZunWrybl6+PDhzJ8/n969e9v+TGKBQKAnPj5ev7x3717++usv/W9boVAwefJkbrnlFry8LONyp9PpyDlucATSX48ENo2HrzOBEdKznVaj4/ShEitnJNA7IQBEj2/fPuRyGPOYIU5cCqo2DMR2BbL30nDoL/5X/jyH6mboV/uGujH3ySF07+PH+JviOXOrk328nBN7CqUgfiqMNio3sPl1OLmhE5MXCNrG0W0Gd4mYwQE4u9t4OfbyTNPyT1c8D86278KrZ+LLkngJoDofNr7YcvuOsvMjw/J5xDHGbgGFGbbR13N2ebBWUZEtlYs7w8gFZs5K0BY2pxZx1Xtb+XRrOppmgYqjQs6jE3uyZuFohkS2XfR/al8h5QWS6MPB2XbdgIxxUMh5akovvr59CH5ukmhJp4OPNp1i3me7yato3aRylVrDguVJ1DWXVYsJcOPt/xuoP1/XlKkuiftwTUUF+c89z+l5N6I6fly/3jE6mu7ffEPoG2+g9G+f25LM0RH3ceMIff01YnfuIHzxYjxnzEB+VtWLxrQ0Sj7+mPTpM0ifMZPixYtRneWObUmMhUBnnsMEF6bx9GnKvvtOHwc+/hhyFxcrZmRZQmI6RwgE4D5mDJ4zDc9J+S+8iKam7VVpBAJj7GMUTWD3uLu7M2HCBA4fPsw333xz0faffvopKSkpTJw4UT+7v72sXr0agPT0dHbv3t2hfVmDM0KNCqPaqsacWS8GjAUXQ6vVmsz6cXd3F24jViQ2Nla4ArUBk7JgUXbUIQkm5cBSdxecI4o9efIk27Zt08fjx48nOjoaQdtJSEjQLx89ehSVSmW9ZFpJU1MT2dnZrFy5kmXLllFebhi0DwsL45577mHy5Mk4ObW/5r1AILAOERER532WCQ4O5t5772X48OEWLWFYVVKvd6JzcFIQaCELa4H5MXYFSksqtmImAurKpLIoADIFRHagbGuf2eATJS03VEglwi4VdDpKf3uXlaVvktvYX786emAAc/49GK8AafAgKNKT/hO66V/fvvIk9TWNUjDhacn5Q9oh/HqXVGpMILAxGuvVnNhbqI/tosTj+mdA3exeGzoQEm6ybj5txdUXJr9uiPd+AVmJljlWRRYc/c0Qj1p4TpPgriIE2r0EdJJIgsgxEDbIAplZB11jI3lPP82pqyZRvemfi29gRYqrVSxYnsRtX+0lp9wgchke7cu6h8ew8IpYnJRt79/VanXsXXNaHw+4vJvVy9i1hfFxgax9aAwjY/z06/aeLmfKB9tYf/T8k/CMeX1tCkfzpN+Co1LOR/MG4enmRO9Rofo2R7Z03QoMOp2Oit9+J23qNCpWrJDUVIDM2ZmARx4h+vffcBs21GzHkzs64nH5BMLeepPYnTsI++hDPKdORXaWKEh18iQlH35E+pSppM++hpJPPqUxy7L3e2cc/AACI8Uz88UofPMtaJJca10GDcJz6lQrZ2RZOssR6AxBTz2FwkeaxKXOz6f4/fctfkxB10bUgxF0Gp999hkTJkzgtttu46effuLaa6+lb9+++Pr6otPpKCsr4/Dhw6xcuZL169cTGRnJJ590zC67qKiIb7/9lvj4eDIyMnjyySf5559/zDKb3pIz8hctWkRJiaQ4PyNeWrp0KRs2nDvj7e+//wZg2bJlbNy4EYDhw4czefJki+UnsE9qamrQaiWLVLlcjpubm5UzurQ54wr0ww8/ALB//35Gjx4t3L0ugIkQKNq+hEDRCQE4OCloUmkoL6ijKLOaoOYHy8rKSn799VdD2+hoxo4de6FdCS5CaGgo/v7+lJSU0NTUxPHjx03EQdamsbGRgoIC8vPzycvLIz8/n+Li4nPEYc7Ozlx55ZUMGjTIoiIBgUBgWRQKBT179uTQoUOAdO0fPXo048aN65TSrDkpBmFhaE9vFApxPrEXYgYGsvv3dACyjpXR2KDG0Vl031iFjC1A83U6bHDHHDIUShj9CKxqHjTeuQiG3gMOXXcG7RnS/vgfG47fjFpneK9DZ0Rx2ZRIZHLTvpWhM6NISy6ipkxFQ00TO38+xRW39ZY+vzlfwidjJMeP+nJY8X9wxzpQCsG0wHY4sacAtUoST/iGupnMJLdJMrbC8f8Z4ilvSi5m9kbfOXDoJzi5HtBJ59p7t5r//LBrsak4JnTgOU2CjCYvFWZUodPprO7s2ubSYPUVcMBoMu/IcwVP9opOpyP/xRep/EXqi8l74gli/lqH0ooluGtUavIq6smtqCev+V9+RQO5FfUcy6uiWqXWt/V2deA/U3sxd3B4h75XJ/cWUlEouQE5uigZcEW3i2xhewR6OvPdncNYsvkU7204iUaro7K+iXu+289tIyN5amr8eUVSG44V8tWO0/r46am96B0q9dP1GRtK0vpMdDrJnbC8oBaf4K7Vh646eZKCF1+ibt8+k/Xu48cT9MzTOIaHW/T4cmdnPCdOxHPiRLT19dRs2UrV2rXUbNmCrqHBkOfx4xQfP07xe+/h3KcPnlOn4DFpMo7h5hPYNqk0lOdLjisyGfiHi+oJLVG7cyc1mzbp46CnnrL69c3S+IW5oXSUo27UUlOuorqsAQ/fjplXtITSx4eg/zxF3r+kEq3l33+P57SpuA48935DIGgNoidJ0GnExMSQlJTEa6+9xrJly1i7du1524WEhPDvf/+bJ598Eh+fjtnXL1iwgJqaGj799FM2bdrECy+8wMsvv8xzzz3Xof2eISwsjNtuu61N2/Tt2/eibRYtWqQvaXaG77//vsVtPv30U/3yQw89JIRAAhM0Gg21tQYbQU9PTzG4bAOccQXKy8tDrVazfft2pkyZYu20bA6NWmsyOyMo2r5mZzg4KYgZFEDKLmlGUuqufIIiPdFoNKxcuZL6emlGl4eHB3PmzBG/zQ4gk8lISEjQC2eTk5OtJgRSqVTniH5KSkouWiZ1wIABTJw4UZRuFAi6COPGjSMvLw9HR0cmT55M9+6dZ7efbVQWLDxOlAWzJ7yDXPELc6M0txZNk5aso2X0GBxo7bQuTcxRFsyYAfNgyxtQlQu1RZC0DIbe3fH92ig6rY49/zvBvnWGAWgHpZor7xpIdELAebdxdFYybl4caz6WRJQpuwvoOTyYbvG+4B4Ac7+Br6eCVg15B2DdUzD93U55PwLBxdDpdBzZaigL1mdMmG0PkGnUsPYJQ9z/euhmPgeITkUmg2nvwMfDoakWilNgxwcw7t/mO0Z9ORz41hCPeui8zbwCXXByVaKqU9NQ20RlcT3ega7nbdtZtNkRaP9X0FgjLQfEQ+xEC2XW+ZR9+aVeBASgra6m+P0PCHnJMiXl1BothdUq8vVCnwa92OeM8KeqQX3xHQGzB4bxzLRe+Ll3TOCm1WjZu9pQemnAFfblBmSMQi5j/uWxDIv246HlSeRVSkKSr3eeZu/pMj6aN5DoAEP/SkFlA//62VBKfmLvIG4dEaGPPf1ciOzvT8ZBaZL24S25jL2+Zye9G8uiraujZMkSSr/6GtSG75wyJITgp/+D+xVXdPo1S+7igufkSXhOnoS2tpbqzZupXreOmi1b0TU26ts1HD1Kw9GjFL31Ns4D+uM5eQqekyfhEBLSwt4vTkl29RkzJHxC3MTkixbQqdUUvvaaPvaaPRuXfhcf67R35Ao5QZGe5J6oAKTJypYUAgF4Tp9O5apV1G7dBjod+c8+S/SvvyJzdLTocQVdE3FWE3Qqfn5+vP3227z11lucOnWKtLQ0/cOHp6cnPXr0ICYmxiw3HG+++SYrVqzgscceY8yYMYwcOZIDBw7w/PPP4+7uzqOPPnrxnVyE8PBwXnnllQ7v52xSUlLMvk/BpU11dbV+8FmpVOLSheu22hPCFah1lOTUoGmS3Kw8/Z1x87K/Gb9xw0P0QqAT+woZNTeWDRs3kJMj2QzLZDKuvfZa4dRlBvr378/GjRvR6XScPn2aiooKvL29LXrMhoYGCgoK9IKfM6Kf1uLn50doaCiDBw8mMjLScokKBIJOx8/Pj/nz53f6cXVaHbmpBiFQt17Wm+EsaB/RCQGU5kpC/rSkIiEEshbmFgIpHWHkAlj3pBTv+AAG3wYK+xx8a4nGejV/f3WM04cM90SeyiKmPjYev6jzi4DOENnPnx6DAzm1vwiALd+ncsOzQ1E6KqD7MLjqFcNnuO8LSbgw4AaLvReBoLUUZlRRmiuJJ5QOcuKGBVk5o4uw/ysoOiYtO7jBlZYRQnQa3t3h8mfgr6ekeOtb0HsWBJhpEH/vF5LICCCwN/S48rzNZDIZQVGeZB0tA6TvhbWFQMb9TBcVAqlVsHupIR65QBJadQGqN2yg6O13zllfsXIl3tdfh0ufPm3an06no6pBrRf2SOKeBpO4oKoBbcvzgS5KpJ8rL8/qy5jYlq+freXEnkIqi6VJaU6u9ukGdDZDIn3586Ex/OvnQ/x9TCrPeDSvihkfbeeV2X2ZPTAcjVbHQz8mUV4nlTUK8XLmzTn9zxmL6jcuXC8ESt2Vz/Cro+1eIFK9aROFr7xKU55BrIpSie//3UrAAw8gt4H+SLmbG17TpuE1bRqamhpq/vmHqj/XUrt9O7rmUlQADQcP0XDwEEVvvIHLwIF4TpmCx6RJOAS1/XnJpCxYd9Ef3xLlK1agOnkKALmrKwGPPGzdhDqR4GgvvRCoML2K2Msse38nk8kIef550mbMRFdXR+OpNEo+/YyA+Q9a9LiCrol9X70EdotMJiM2NpbY2FiL7P+1117jP//5D5MmTeKNN94AJGv+H3/8kdmzZ/PYY4+RnJzMBx980GHXIYHA1mlqaqKurk4fe3p62vaMtEuMs12BduzYIRy9zsK4LJixxbY9ERbrjbuvEzVlKlS1arat38uuPbv0r1955ZVERES0sAdBa/H09CQmJoZTp6SH04MHDzJu3Diz7b++vv4c0U9paWmrtpXJZPj7+xMSEkJISAihoaEEBwfj5GR/4jaBQGDblOTU0FArdZa6eDjgG2r9jl1B24gZFMjeNacByDxcirpJg9Lh3NIGAgtSlgHlp6VlBzcIH2Ke/Q76P9j6NtSVQGW2VMpm4M3m2beNUFFYx59LDlFeYHgO7eaYxFXX+eAcFdyqfYy+LlYqjVevprK4nn1/nmb4rBjpxWH3QXYiHP1Nilc9DMH9IKhtA7gCgbk5ujVXvxw7JAgnVxsW+dWVwSajyY1jHwPPjjkr2ATD7oXDKyXHME0jrHoIblvT8XJnTQ2Q+IkhHrmwRXFMUJSXiRAobljrzn2WwtgR6KKlwQ6vhBppIhPuwdBvrgUz6zzqjx4l91//5oz9h8tlg5E7u1C7fTvodBS++l8ivl9m0mfaqNZSWNVgUrIrt6KB/MozcQM1qta5+bSEo1JOqJczod4u+n9h3lIc4uVCtL8bcrl5+nI1Gi171xjcgBKu7IaTS9cYJvR2deTTWwbzzc7T/PfPFBo1WmobNTzy00G2nywlyNOJxAzpdymXwfvXJ+Djdq7DRni8D95BrlQU1tHYoOFEYgF9x1m2XJalaMrNpeDV/5qUcwJwGTyY4Oefw7mnbbodKdzd8ZoxA68ZM9BUVVG9cRNV69ZSu2OniZtRfVIS9UlJFL72Gi6DB+E5ZQqekyah9Pdv1XGKMg3CyMBI+3Kg70w0lZWUfPiRPva7914cAi+diSrBRmVe843GKSyJQ1gYgQ8/TOF//wtAySef4Dl5Ek49enTK8QVdh65xhRfYJOvWrWPdunVm3ee0adOYOPHCVqQZGRksXLiQ1atXM2nSJH777TcUCkNnqYuLC6tXr2bhwoUsWbKEDRs2cPToUZsQA50+fZqoqCiz7tN4IFRw6WL8gO/o6CgGnG2Ms12B9u3bx6hRo4QrkBGFRjfYwdH2KQSSyWXEDQtm/9pMNIp6tu01iIB69uzJiBEjrJhd12PAgAEmQqCxY8e2SwBZV1enF/ucKfFVXl5+8Q2RftsBAQHniH4chY2rQCDoBHJSjMqCxfsKEbgd4hvqhlegC5VF9TSpNGQfLyeqf+s6tAVmwtgNKHKU5OZjDhxdYcQDsPElKd72rlQyTN41hF5ZR0tZ/8VRVHWGQZoE198ZEb0X+Yhtrd6Pm5cTI6+JYfP3Utn0pPVZxA4Jwi/MXRp8n/kRFB6FkhOgroefboF7/gFn+3xeENg/DbVNnGx2sQKpLJhNs+kVaKiQln0iYXgXmWUuV8DMD+GTcaDTQNZOSPpWcl/rCId+kko6AniEQt85LTYPijIMKBdmdM6gYUu0ujSYVgs7DYO9DL8PlPbfj9hUWEjO/Q+gay7N7tC9O+EffURJQQkHj2dR7OBBUYUL9R+tocQ/VC/6KapWcZHq3q3C391JL+w5n9DHz83RbEKfi5G6u4CqEql8lpObkv4T7N8NyBiZTMZto6K4LNKXBcuTyCiRXLx+OZBj0m7hFVI5sfPuQy6j3/gwtv10EpDKg/UZa+OlHs9C19RE6ddfU7J4if57D6Dw9ibwX//Ca/YsZB0VSHYSCk9PvGfPwnv2LDQVFVRv3Cg5Be3eDRqN1Eino37ffur37afw1f/iOmRIs1PQVShbGPszdgQKiBB98Rei+OOP0VRUAOAQHo7vbf9n3YQ6mWCjicklWdWoGzWSU6mF8bnpRirXrKbh4CFoaiL/mWeJ+OF7u/ntCmwDIQQyBy90oU6GF8z3YLJ7924++OADs+0PwN/fn4kTJ3L48GHuv/9+rrvuOhYuXGhyzHXr1jF//nzefvvt8woelEolixcvZtasWeh0ug6JgBITE9t1A5iUlERCQoLJOk9PTx566Py1pY3ZsWMH+/btY86cOYSHt6xEDwgwj12owH5pbGykoaFBHws3INtEuAK1TL6JEMh+Z2fEDw9h39oMqryPo9FJLg1eXl7MmjULubiBNyvx8fE4OTmhUqkoKysjOzub7t27t7hNXV2dictPXl4eFc0PuRdDJpMRGBioF/yEhIQQFBQkRD8CgcBq5KSU6ZfD460/6UHQdmQyGTEDAzjwVxYA6QeKhBCoszF3WTBjhtwF2z8AVSWUpcGx3y86qGzr6HQ6kv/OZtdvp/SDpgoameC1mDiXLTDpF1C0rRuy96hQUhMLyD9ViVar459lKVzzr8HSYKmTB1z3HXx2uVSqpywNfn8Arl/WZUrYCOyL1N0F+pLW/t3cCYy04QHFgsNSWbAzTPovODhbLx9zE9xPKme1430pXv8c9JwMHu105TlHHHP/RcWhQUbOEiXZNZ02aHghXF1dUSgUaDQaVCoVKpXq/BMFT22A4hRp2dEdBt/euYlaAG1dHTn3P4C6SBJyyT098V/0Mbf+nICnu9wAAQAASURBVMrOtFIYYxhbIA/Iy2/T/l0cFIQ2i3rCmkU+IV7O+uVgL2ecbcTVUaPRsu/P0/o44cruOHYRN6Cz6RvmxaoFo3nu9yP8mpRr8trQKF8WXN5ypYq44SHs+j0dtUpDWV4teScqCIuzj+equr17yX/xRRpPpZms9557LQGPPtqiMMbWUXh74z1nDt5z5qAuL6d6/d9UrVtLXeIe6VwNoNVSl5hIXWIihW++id9t/4fvHXegcHc32VdjvZqKQsm9Ui6X4R/mfvbhBIAqPZ3yH5br48B//Qv5JTbR3NndQe8SptXqKMqqJrSHt8WPK1MoCH3lFdKvmQNNTdQnJ1O+fDm+N91k8WMLug5d8yovsAleeOEFXnjhBYvse+nSpezYsYNDhw6ZCIHmzZvH2LFjCQu7+Kybq666qkM5nBHtNDU1sXjxYqKiopg5c+Y57RYtWkRAQADXX3+9ft35BDq+vr68//77Fz3uk08+yb59+5g/fz7jx49vd/6Cro9OpzOZ5ePs7CwGpW0UmUzGuHHjWL5cuqkWrkAGaitU1JSpAFA6yvELt9+HMu8gV7Rh2ag1NQDIZHLmzp2Lq6urlTPrejg4ONC3b1/2798PQHJysokQqKamxkTwk5+fT2Vl68TQcrn8vKIfBwcbtv0XCASXFJomLXmnKvSxEALZL9EDA/VCoIxDJWg0WhQKIR7uFLQayNhiiKMnmHf/zl4w7B7Y+pYUb3sX+lxjtwIWdaOGf5alcGJPoX6du2M1UzxeJNAhDXpcCbFXtnm/MrmM8TfF89Ore9CqdRRmVHF0ay79xjdPigqMl5w/frlTilNWS4P1oxZeeKcCgQXQ6XQc3WYYaO4zxoadI3Q6WPsk6JoHTGMuh7ip1s3JEox/Eo79AeUZkuhy7b/hum/bt68T66BUcgbBybNV7kLObqaDhsXZNYTEWG8ysUwmw8PDQz/Zpbq6+vxCoJ0fGpYH/R+4eHdKfpZCp9WS++9/03DsmLRCoSDs/fd4LrlGEgFdBJkMgjycCTEW+hiV8ArzdsHb1cF2f+9nkbIzn+pSacKos5sD/SfYZ7mr1uLupOTd6xMY1cOfZ/84Ql2jBh9XBz64IQHFRRyYnFyUxA8L5khzycfDW3JsXgikLiuj6M23qPz9d5P1TnFxBD//PK6DBlonMQuh9PHB5/rr8Ln+OtQlJVT//TdVf66lbt8+fQlAXV0dJYuXUL78R/zvvw/vG25A3jw+UpRlcAPyDXOzqljTFtFpNFSuWkXJR4v05dhchwzB46oLV2zpygRHe+qFYwVplZ0iBAJwio3F/+67KVm8GIDid97FY8IEHEJDO+X4AvtHCIEEdsmsWbNYvnw58+bNO+e11oiALsT48ePRtdLv84xop6amhsWLF9O7d+/zCnmWLl1KREREq0Q+AoE5UalUNDY26mNjG2CB7dGzZ09CQkLIz88XrkBGFBi5AQVGeNr14Nfhw4cp02Tq4yBF/EWd3QTtJyEhQS8EOnLkCF5eXnrRT4tW6EYoFAoCAwP1gp8zoh+lUtxCCwQC26UgoxJ1ozS45xXggqefi5UzErSXwAgP3H2dqClToapTk5daQbfevtZO69Kg4BDUN5fYcwuEwF7mP8aw+2HXx9BUB4VH4MRfEGd/9//VZQ2sXXqYYqPBlJBQLZOaFuKmqACZAq56pd379w1xY/DkSPauzgBg1+9pRA3wx92n2b2k37WQsxcSl0rxhhcgbBBEjm73MQWCtpJ/qoLyAmlwyMFJQc+hQVbOqAWO/Q6Z26VluRImv263IsQWcXCBGe/Dt1dL8bE/IOVPiG+H6MlYHDP4NnBuXf9aUJRh0LAwo9KqQiCQ+gXPCIGqqqrw9z/LaTD3AJxuLuEoU0jOR3ZO8XvvUbNhoz4Ofu45fpeH8euBI/p1PQLdCVJV4ZWcSEB9OYGN1SS88BTde0YQ5OmMo9J++6GM0ai17Ft7Wh8PvKo7js6XRt/GnMHhDIv2ZeuJEq7oFUiQZ+sc0PqOD9MLgdKTS6gpbzDcf9gQOq2WipU/U/Tuu2iNJrnJXF0JWLAA31tuRtbF+7GU/v74zJuHz7x5NBUVUf3XeipWrEB1UhJxasrLKfzva5R98y0BCxfgOX06RZmGvsHA7mIy7hl0Wi3V69ZR/NEiGjMyDC/IZAT95ym7ET6am+BoL1J2FQCm4xWdgd9991L11180pqWhrasj/8UX6bZ06SX7txC0ja599u8szFhOq6tSU1PTbmeLpqamcwbcJk6cSFlZ2QW2kNi8eTMTJrRv1t7zzz9vMTej1vL111+TnJx8zvodO3YAktPQ72epuwFuuOEGhg8fbuHsBLbO2W5Abm5uYuDaxpHJZIwfP164Ap1FgUlZMPstxVlSUsKqVav0sWODP+oKP8rya/ENcbNiZl2X8PBwfH19KSsro7GxkX/++afF9gqFgqCgIBPRT2BgoDh3CgQCuyMnpVy/LNyA7BuZTEZMQiAHN2UDkJZUJIRAncXZZcEs0cnq5geX3QG7Fknxtreh5yS7GpDPO1XBuk8OU1/dpF/Xe1QwY8tuR1FeIa0YfFuHhVSDJ0Vwal8h5QV1NDVo2PrjCabe39/QYOLL0gB2zh7QaWDl7XDftvaXARII2siRrXn65Z7Dgm13cL2xDtY/a4iH3gMBcdbLx9JEj4cBN8LBH6R4zWOSSLCVQh4AsvdA1i5pWe7QJnFMUKQnqbulQcPCjNZNRrEkxv1L1dXV5zYwFjz1nQPe3TohK8tR8cuvlH72uT72ve02To+YyIuf7NKvmzs4nDev7Q86HafnLaPhxCEA3L/7mG4fL+r0nC3J8Z35esdtFw8H+o5r/2RqeyTcx5Ubh7VcMv5s/ELdCevpTe6JCnRaHUe35TFsZrSFMmwfDSkpFLzwIvVnjSN5XHUVQf95CofgS+9eyCEwEN9bbsbnxnlUrV5N8Qcf0pQnXaebcnPJe+JJSr/4kuo+c0AXBjIZgZFiArVOp6N6wwZKPlqE6sQJk9fkXl4E/+cpnHtZYHKEnRBsJOYtSK9Ep9N1mhBH7uhIyMsvk3nTTaDTUbtlK1V//onXtGmdcnyBfWOjTyWCrsqFymedj99//53MzMyLN7wA4eHh+vJdrSUnJ4dffvml3cc0J6tXr24xlwu91rdvXyEEElBXV4e62bJRJpPh7m6/5ZQuJYQr0LmYCoHs86GssbGRFStW6B26nBVuuFX2RIaM1N0FjJgdY+UMuyYymYyBAweycePGc15TKpUmop/Q0FACAgJQKIQNsEAgsH9yUgwTJsLjhWjE3okeGKAXAqUnFzN2Xhzyi5QyEJiBNCMBcYyZy4IZM2I+7PkUNI2Sq03GVogeZ7njmZGj23LZ+uMJtBrJVVkulzHm+lj6OK5G9leK1MjJEyb8p8PHUjjIGX9TPL+9cwCAjIMlpCcVEz2wuey60hHmfg2fjIW6EqgtksRA//c/UIjyrQLLUl/dSFpSkT7uM8aGSzXs/BAqpWsKrv4w7gnr5tMZTHoVTq6Xzg3VebDpZZj6Vuu33/GBYbnfXPBs/d/XeDJTQYb1JxIbO4Wf45JbflpyTTrDyAWdk5SFqE3cQ/7zz+tj9wkTkN+/gAcW76Kp+brVJ9STl2f1lQZyZTKCn36a09ddD0DNxo3UbNuO+5iu4S6nadKy39gNaGKE7QoWbYy+48LJPVEBSPc+l02JROFgfZcoTU0tJR99RNmyZaDR6Nc7hIcT/OwzuI+zj/tJSyJTKPC6+mo8pkyhYvlySpYsRdPsiqY6cYLAE68x0KsHadGzCIwYYt1krYhOp6NmyxZKPvzIUEaxGbm7O7633Ybv/92K4hKfrOwb7Iaji5LGejX11U1UldTjFeDaacd3HTQQn3nzKP9BEjcXvvpf3EaOROkjJn8JWkZc7QWdyoXKZ52PlJSUDgmBevTo0eZyXJs3b7YZIdAZysvL8fb2vmi7n3/+mblz51o+IYHNo9VqTWb2uLu7i8FtO0G4ApmiadKa1Gu2V0egtWvXUlQkdQwrFAomjpvB7h+kmSgn9hQw7OpoMaBnIYYPH05ZWRllZWUEBQXpRT/+/v7ivCgQCLokjfVqCk83XztlEB4nOoXsneAYL1w8HamvaqS+uomCtEpCY72tnVbXpqkesnYb4igLDqR4hkDCTbD/Kyne9rbNC4E0ai3bVpzkaHOpDJCcBSbf05fQMB18+Jqh8djHwc3/PHtpO6Gx3vQeHcqx7dJ99NYfUwmL98HJpblr0ysMrv0CvpsNOi1k7YSNL3aoLJlA0BqO78pHq5aEBUFRngR0s9Hn94ps2P6+Ib7iWXDxtlY2nYerr1T+7Ne7pHjPZ5Kgp9vQi29bcgpS1hjiNopjfMPcUDjI0TRpqSlTUVupws3LqU37MCctCoF2LZbOnSA5KYX0x15pPH2anIULoXmCpFN8PEFvvsH/LT9EfmUDAF4uDiy9eTDODoZ+AZf+/fG65hoqf/0VgMLXXsNt+O/IHOxfUHpsRx415c1uQJ6O9B1/abkBdYSoBH/cvJ2orVBRX91EWlIRPYdaz2VHp9NR/dd6Cv/7X9RFBhEqDg743XUn/vfei9zZ9sqXWRO5oyO+//d/eM2ZQ9mXX1L69Tfo6qSyjT6Vp7gs6W3qX09C9dgjOMVcOpM1dTodtTt3UvLhR9QfPGjymszVFd+bb8bvjttRtGJs8lJAJpcRHOVJ1jFp4lVBelWnCoEAAh59hOpNm1AXFKApK6Po9TcIfeP1Ts1BYH9YX7oqENgJp0+fRiaTnfPvzAD9mjVrzvu6SqUiMTHxvK/16NHDyu9K0BWpra1Fq5Ue3uVyOW5uouyQPXHGFQhArVazc+dOK2dkPYqzq/Udql4BLrh4OFo5o7aTlJREUlKSPp46dSoJo3ri4iF1JNWUq8hNLb/Q5oIO4uDgwNVXX83tt9/O1KlTGThwIEFBQUIEJBAIuiy5JyXbeoCAbh44u9v/wMWljlwuIzohQB8bu04ILETWbtBIg2X495QEJhcg+1gZW388QdqBIjRN2vYdb/TDIGu+N8nYCtl727efTqCuqpE/3k8yEQH5d3Pn2icvIzTWB7a+BQ0V0gs+kTDsPrMef8TsGFw8pWeC2spGdv+eZtogejxMeNoQ7/wIjv3PrDkIBMbotDqObTOUBbNpN6C/nwV1vbQc3B8G3mLdfDqTftdCjyubAx38byGoGy++3a5FUnuAHhMhqHebDqtQyAmMMAjDrF0e7IKlwerKIOk7QzxyYSdmZV40FRVk33sf2krJgUkR4E+3JYt5d3suu9JLAakC5/s3JNDN99wB3MBHH0He7KremJ5O2fffd17yFkLdpDFxAxp0VXccHEWfSGtRKOT0HWs4tx/enNtCa8vSmJVF9j33kvvwwyYiINfhw4n+4w8CH3pIiIBaQOHuTsDChfRY/xfKKdeglRmGx2s3bSR9xkzynnmGpoICK2bZOdTt3UvWLbeSfeddJiIgmZMTvrffTo8NfxP46CNCBHQWQcZOf2md7/SncHcn+Pnn9HHlH39Qs31Hp+chsC+EI5BA0Eo8PT3bXGrsYgQEBFy8kUDQBjQaDTU1NfrYw8MDuVxoPu0JmUzGuHHj+PHHHwHYu3cvo0aNuiTLu5mWBbM/N6DCwkLWrDHMHuzfvz+DBg1CJpMROySIQ5tyAEjdXUC3XqJ0i0AgEAg6Ts5xo7Jgwg2oyxCTEKAXXqQnFTN6bqxUxkJgGdKNyoJFX7gsWH11I2uWHELTpOXw5hyc3JT0HBJM/IhgArp7tP5v5BMpuVMcku7/2fY23PhT+/O3EMVZ1fy55JDeUQCgx2WBXH5rL2lAseSUVObsDBNfAqV5nS+c3RwYc10s6z8/CsCRrbn0HBpMSIzRs8LoR6UyayfWSfHvD0Bgb/AXE7EE5icntZzKYklc4+iipMdlQVbO6AKc3g5HfzPEU94E+SUkBJDJYNq7sHg4NNVB8XHY+QGM/deFt6kphuQfDPGo9oljgiI9yT8l9W0UZlSZiHs7mws6Au39QvpcAIL6QszlnZyZedA1NpLz0MM0NlcYkDk50W3xYjaWwtItBuHow1f0ZEJc4Hn3ofT3x/+BByh6800AShZ9jNf06Sj9zeNuZw2Obc+jtlISvrl6OtJ3rHADaiu9R4exd81ptBodBemVFGdVE9C989zftI2NlH7+OaWffIpOZbgPU/j7E/TEE3hOnyaeDdqA0t+fyqvu5lBpP6JPryaoaL/0glZL5c+/ULVqNT4334T/3Xd3OSFMfXIyxR9+SO3OXSbrZQ4OeF9/PX733I1D4PnPjwIIsYGSnx4TJuA5dSpVf/4p5fH880Sv+h9y1851JxLYD0IIJBC0El9f3zaXGhMIOpuamhp0Omm2kkKhwFXcANglcXFxBAcHU1BQgFqtZseOHUyaNMnaaXU6pkIgzxZa2h4qlYoVK1agbraiDggIYPr06foH8/jhIXohUFpSEWPn9RT12QUCgUDQYXKMXObCewkhUFchNM4bJ1clqjo1NeUqik5XExRlX/dGdkX6ZsNy9PgLN0suNnEBUtWqObw5h8Obc/ANdSNueDBxw4JbVwZmzKNw6CdAJwlYCg5DcL92vwVzc2JvAf98m4L6zPuVwYhZMQy8qrth4Onv50Ar3fvSfST0mmmRXHoMDiQ1sYDMw6Wgg83fp3Ddf4agUDZPgJHLYfZS+GQcVGRCYzWsuAXu2gCOwi1X0Ao0aig5AfnJUHQcvLrBgBvA+dzz7tFtBmeI+OHBtumyodXA2icNcd9rIWKE9fKxFj4RkmPY+mbXsC1vQe/ZFxYJ7vnU4A4XkgCRY9p12KAoLyAbgEIrDRqe4bxCoKYG2POJodHIBZJwys7Q6XTkv/QSdYmJ+nWhb7xBXnAUjy8yuCVMiAtgweUtC0N9b76JipUraczIQFtTQ9H77xP6in2WmVQ3ati/NlMfD5ocgdIWz1M2jqunIzGDAjm5txCAw5tzuPzWXp1y7Npduyh48SUaT582rJTJ8Jk3j4CHH0LhKZ4J2kNxZjX1roEc7X0HQfffhduGZdTukM4VOpWKsi++pGLlz/jddRe+t9yM3MXFyhl3jPojRyn+6ENqt2w1fUGpxHvOHPzvuxeH5goFggsTFOUJMkAHpTk1NDaordKfH/T0f6jdsQNNZSVNubkUf/AhQU89efENBZckYsRJ0KkcO3aMhx9+uFVtU1JSLJuMnfDiiy/i5HTxjsPU1NROyEZgy6jVampra/Wxp6enmA1gp8hkMsaPH3/JuwIVpBtmqAXH2I8jkE6nY9WqVZSWSrbTDg4OzJ07F0dHQ2kz/27u+Ia6UZZXi7pRS3pSMfEjxAOXQCAQCNpPbaWKsjzpXlCulBHSw9u6CQnMhkIhJ2qAPym7JJv69OQiIQSyFLWlkH9IWpYpIHLUBZumHTCUZFA6KVCrNPq4LK+WXb+msfu3NLr19iN+RDBRA/xROlxg8C0gDnrNgOPNZay2vQtzv+rw2+koWq2O3b+nkbQ+S7/O0UXJxDt6E9nPyB0hYyukGpwwmfSqxQaSZTIZY2/oyfITe1CrNJTl1ZK0PovLpkYaGrn4wPXfwecTpYH8omOw+hGY/YldDnC3GXUjoDO7I1OXRKOGklTIS5aEP3nJkhDvTAmtM2x6BYbeDcPvBzfpu19bqSIjuUTfpM8YG3XZ2P81FB6Wlh1cJbeuS5Vh98HhldLfWqOCVQ/B/62SBITGNNbC3s8M8aiF7T53GF+vCzOr0Wp1yOXWOQ8Z9ynV1tai0WhQHPoRaoullZ5h0HeOVXLrKGVffkXlz7/o44CHH0Yx4Qru+3gHNSpJpNrd15X3rx940c9f5uhI0H+eIvvuewCo/OVXfK6/Hpd+tiPQbS1Ht+VRVyW5Abl5Odp2+UIbp9/4cL0Q6MTeQkbO6YGzm+XKMKuLiyl8/Q2qjJzGAZz79CH4heft8vtoSxRlGvqcA8deht+88dTu3k3R2+/QcOQIANqqKorffZfyZcvwn/8g3tdcg0xpX0PqDampFH/0ETUbNpq+IJfjdfXV+D9wP47dulknOTvE0UWJX6gbpbm16HRQeLqKbvGd7/Kv9PMj8MknyX/qKQDKvvsOz2lTcenfv9NzEdg+9nXWEtg9GRkZfPDBB9ZOw64QLkSC1mJc39vBwQFnURPYrrnUXYGqyxqorZBm3zk4KfANtR8R1L59+zjS/NAIMH36dALPslWVyWTEDQ9m16+SPXXK7nwhBBIIBAJBh8hJMbgBhUR72aYrgaDdxAwM1AuB0g4UM3xWjBD9W4KMLYDksEr4ZeB8fjF6Q00TOakV+vjG54dRWVxPyq580g4UoW6UnHN0Osg6WkrW0VKcXKWyQfHDgwmKOs+kjbGPG4RAR3+TnCusWM5KVdfE+i+OknXUUHLQO8iVqff3wyfYyFlHq4F1/zHEA+ZB2CCL5ubp58LwmdFsX3kSgH1/nqbH4EC8g4wccUMGwLR34H/zpfjQT9BtKAy5y6K5WRV1IyQulcrLNTVAz0nQ71qInQQOon8AjRqKUwyCn/xkKDhyrujnfKgqpc9118cw6FYYuYDjOzVotdL5IqSHF76hNug4VV8uiZjOMPpR8LJRwVJnoFDCzA/h0wmg00DmdkheJv1NjUn6XvrsALy7Q6+r231Idx8n3Lwcqa1s1IsX/cOt07+hVCpxc3OjtrYWnU5HTXU1XjsXGRoMvx8UlhM2WIrqDRsoevttfex19dX43nM3C39M5mRRDQBOSjlLbh6El2vr3p/7mDG4T5hAzT//gE5H4SuvErH8B2Rni8ZsmKZGDfv/MrgBDZ4SeWFBsuCiBEd74t/NnZLsGjRNWo7vyGfgVd3NfhydRkP58h8pfv99tDU1+vVyd3cCHnkYnxtuQKYQf8eOUFfVqC91q3SQ4xMs3T+6DR9O5MoVVP/1F8Xvva8vM6guKqLguecp++prAh5+GI+rJtr8c5gqLY3iRYuoXrvO9AWZDM9p0/B/8AGcoqKsk5ydExztRWmuNAGrML3SKkIgAK9ZV1O1ahW1O3eCVkv+M88S9cvPyBzs7zousCz2c+cisGvc3d3R6XTt+qfsRJVtv379WLVqFTfeeGOnHfNC/Pzzz+36vO66qwt3agkuSGNjI/X1hs4r4QZk/5xxBTrD3r17qTF6AOzqGJcFC4z0tNqMubaSl5fHunWGh6xBgwYxYMCA87aNGxqsn1SYm1pBVWkrOqAFAoFAILgAOSmGwfrweFEWrKsR3ssHByep07+yuF7f+SgwM60tC3awGF2zACA42hMPX2fC43y48rbe3P7maC6/tRdhPb1NtlHVqTm6NZdf3tzPDy8ksn/daf0gBCAJV3pMbA50sP09s7yl9lCWX8vK1/eZiIAi+vlx7ZOXmYqAAJJ/MLiNKF3g8mc7Jcd+E8IJjPAAQKPWsvn7FH2ZbD2DboGBtxjitU9Czv5Oya9T0ekg5U9YPAz+fhYaKiW3k+P/gxW3wtux8Nv9cGqDJIa5FNA0Sc4+B76DNY/BZ1fAa2GwdBT88aDk9pKz98IiII9QiJsKox4G3xjDenU97PkE3YcJeO96DB+FVPLJZt2A/nkN6pt/x97dYeR86+ZjC4QMgBEPGuL1z0B1oSHWqGGXkThmxHxJQNROZDJZc3kwCWuXB/Pw8NAvVx35C0olQSVOnjDo/6yUVftpOHaM3H/9WzoPAi6DBxP88kt8tTOT1Yfy9e3+O7sffULb5jQd9OQT+gHV+oMHqVq1ynyJdwJHtuRS3+wG5O7jRO9Rwg2oI8hkMvqND9fHR7bm6MWg5kBdVkb5jz+Sce1cCl95xUQE5Dl9OjFr/8T3ppuECMgMGLsBBXT3QK4wDJPLZDI8J08mevUqgl94AWVAgP61xowMch96iNPX30Dt7kRskcbMTPKeeIL0GTPPEQF5TJpE9P/+IOztt4QIqAMERxuuJflpVS20tCwymYzgl15E1ly2TnXiBKVffGG1fAS2i3AEEgiM8PPzY/r06dZOQyBoEzqdzlDbG3BycmpVOTmB7XO2K9DOnTu56qqrrJ1Wp2AsBAqOto/SF/X19axcuRKNRioLERQUxJQpUy7Y3s3biW69fMk6JnXMnthTyGVTIjsjVYFAIBB0MXQ6nYkjULiVZqUJLIfSQUFkPz9O7pPKUaUnFVnNUaBL00ohkHFZsJhBps6Pjs5Keo0ModfIEKpK6klNLCBlVz5VJQ36NhWFdez+PZ3df6TTrZcv8cODiUoIwGHMY3Dqb6nRoR9h/BPS4H0nknGohL+/PEpTg6HU2eDJEQydGX2uOF9VDZteNsSjHuo0txG5XMb4m+JZ+fo+dFoduScqSNmVT6+RZw10Tn0L8g9CwSHQNknCmHu3gptfp+RpcQqPwV9PmX53z0ZVBQd/kP65BUDvWdBvruSQ1BUmEGmaoOj4uU4/GtVFNmzGMwxCEiA0wfC/u9Hv+ornJFHVtnel7xEg06rpodhAjP9GMtXDCQ9+GQg245syA4XHYO/nhviqV8HBxXr52BLjn5L+puWnJeHcuidg7tfSa8f/x/+zd9bhUVwLG/+tZTeycXeDBHe3UgqlUKNAla/uyr23dmuXenvr7rdGlbZUgNJCWyjuDglEkLjLZrM+3x+T7G4gCZFNdhPm9zz7ZM7syNnN7Mg573lfqhpcVLyDYNiCTu8uIsmfnN1i/FZxbo1bhWP+/v4UFYkOg7W7f3K8MeJa0PSMtpdGzMXFnLjtdoSGgZGquDhi33yD7fk6nllxyL7cgrHxzB0R29JmWsQrIYHga6+l/AMxJq74xRfxm3YOCj8PdP86CbPRyq7fndyAZiagUEmeAJ2lz6gINn6fhVFvoabMwPED5U2jUtuJVaejdvVqapavEF09rNYm73slJhL5n8fwHTeus1WXcKLkmCNVISxB2+wyMpWKoMsvI+DCC6j47HPKP/zQLs4y7N3L8WuvxXfiRML/9U80/fp1S71bw5yfT+k771C99MdTjiO/s88m7K47PaKevQFnIVBxbjWCTUDmpgHMXrGxhN19NyXPPw9A2Vtvo50xA3VyslvqI+GZSEIgCQkJiR6O0WjEZDLZy/7+PevBXaJlGl2Bvv76awC2bt2KWq0mLCyM8PBwgoODkfcgW+L2UJTjELc532B7KoIg8NNPP1FZKXbCenl5cemll6I6jR1n2thIuxAoc3MRI2YmSG5eEhISEhLtprqk3u4s4qVR2F0yJHoXycPC7UKg7F2ljL5AauBzKRU5js5flS/EjGx2MUOdmbxDDuFd8rCwZpcD8A/1ZtTsJEbOSqQwq5qMTYVk7SjBbGxooBfgxMEKThyswEujEKPDgucTWb4Emc0CG16H2S+2uH1XIggCO349xpZfcuzpaEovOWdf3Y8+IyOaX2nDa6BrcNLQRsGEu7ulro2ExWsZOi2OXauOi9X5PouEgaH4+Hs5FlJ5w6WfwftTxA7/mjz44Ua46juQ9+BR9foK+OsZ2P4/MeKoEXUAnPUgJE+BAz/C/u/EY7uRulLRDWfbBxAQDwMvEUVBEQN6hijIYoLSQw7BT8FuKD7QDtFPbFPBT9RQ8Gv5NwyIx8mAOaKAKvsPURB0bAMAMplAomoTfHwOJE2BSf8U/7r7uxQEWPmg49hImgz9LnBvnTwJLx84/xX4fI5YPrAUBl8uxultfN2x3Kgbwavzoo+IJEc7XfFR97kHQNM2w5qyfHFCrhJjwXoQNr2evNtux1IsXoPkWi1x771LhcKbO75cj7XBqWVoXCCPnt+/w/sJvfUWqn/6CUtJCdbSMsrfe5fwf/3LJZ+hK9m3Jo/6WjMAfsHqU0WyEh1C5aWg34Rodjfcd+xbk99uIZDNYEC3Zi01y5ejW7sWwalNvxGZlxcht95CyI03IvfyamYrEp2h1MkRKDyh9X4UuY8PobfeQuBll1L+/gdUfvGF/X9Wt349uevX43/++YTdczdecXFdWu/mMBcXU/buu1R99z2YzU3e8500ibC778J70KBur1dvJiDcG42fCoPOjFFvobJYT3CU+wSiwf+3gJrlyzHs349gNlP42GMkfPZZj4qylOhaJCGQhISERA/mZDcgHx+f0woPJHoWJ7sC/fXXX/b3FAoFoaGhhIeH28VB4eHhBAYG9miBkMVspeyEY3RGTxACbd68mYyMDHv5oosuIiTk9KOMk4aGodIoMBusVBXrKT5aQ2SS539eCQkJCQnPwjkWLLpvUBN7c4neQ/yAYBQqOVazjYqCOqqK9QRG+Li7Wr0HZ0eVxImgbL7j5ejeMnsURHiCFv+Q0ztsyGQyovsEEt0nkEmX9SVndykZmwrJy6y0i25MBisH1xdwkCsJUJxFuvdfpG1djnbyfaBtQYjjIsxGK398eqiJ05E2WMN5tw0iLK4FYWHVCdj4hqM87TGXdJi3l1HnJ5G9q4SaMgPGOgsbvjvC9OsHNF0oOAnmvA9fXSaWs/+Etc/D1Ie6vb6dxmqGbR/BmmfBUOWYL5OLjh5THwbfhk7JiAHiZyzYCfu+hwM/QK0jKofq47DhVfEVlg6D5sHAeeL35QlYTFBysKnTT/EBsJ7aadosAXFiDFT0UIgaJk6fTvTTGjIZpJ5DbfBEVi36H8N8vidJs93xfu5a8RUzAib+U4wWc9dzecYysS4AMgXMfN794iRPI+VsUfyzVxx4xfJ/id9RwS6xrFDD6JtdsqvwBH9kMlGfVVFYh6negpe3e7plnKPBamlwFhw0H/x7jlBEsNkoeOBBDAcPijMUCmJfexV5QiK3v7+Z0lpRGBji68U7C4ajVnZc9Cn39SX83n9RcP8DAJR/8imBc+filZjY2Y/RZZgMFrtAFmDkeYmSG5ALGTg5ht2rj4MAxw+UU1WiJzC89ftxwWymbtMmapYvp3b1H9jqmo/49R42DP/Zs/GfeS7K0I47DUm0jCAITRyB2jqARhkURMQD9xP8fwsoffMtqn/8EWw2AGqWLaPmt98IuvRSQm+/DWUb2oM7i6W0lLIPPqDq629OEZP5jBlD2D134zN8eJfX40xEJpMRmRzA0b1lgJhq4E4hkEypJOqpJ8mdNx8sFuq376Dq2yUEXX6Z2+ok4VlIQiAJCQmJHkx9fT0Wi8Vedn6gl+gdyGQypk+fzueff37Ke1arleLiYoqLi5vMVyqVhIWF2cVBjX8DAgJ6hECo9FgtNqvYIxIY4YPG17PFbSdOnGDVqlX28pgxYxgwYEArazhQeSlIHR7OoY1ig3zmpiJJCCQhISEh0W5ONIkFC3JjTSS6Ei+Nkvj+weTuERsds3eVMGJmonsr1ZtwQSxYW1CpFaSNiSRtTCS1FQYyNxeRsbmQ6pJ6+zLV1mi26K5ii+4KYv67nn6zx5M8LByV2vUONjVl9ax4Zx/l+Tr7vOg+gcy8eSDe2lZGof/xOFga4s6ihood6m5ApVYw5Yo0fnljDyDG7aaNiSR+wEmdMGkzYdK/YN1LYnntfyF2FPSZ3s017gRZq2HlQ1CW2XR+0mQ491mIHHjqOjKZKEyJGQEznoRjG2HfEjj4U1MhUWkG/PmU+IoZIQoDBswBbTfFXVmMoujH2emn5GA7RD/xED2kqdOPb9d0oh7cUEChKZ1C08P061PJ2Ym/wv7vQRA7BMnfAd9cJYqrJiwUBVaKbnymNRvgt4cd5VE3QETHHVF6Nec+I8Yx6stFt7AV9zreG3pl04i4TqBSKwiO8aM8TwcCFB+rIc5NMa5NHIEahUDj73JLXTpK6SuvUuvUBhP56KP4jh/P478cYPsx8Z5YLoM3rhhGVEDn4/D8L7iAyi+/on73bjCbKX7ueeLefafT2+0q9q3Jw6ATnUG0IRrSx0W5uUa9i4AwbxIGhnBsXzkA+9fmM3F+n1OWE2w29Nu3U7NiBbUrf8NaVdXs9tTp6fjPnoX/ebPwinVfbOCZQl2VEX2NeG+h0ihOK+I6GVV0NNHPPE3IdddS8sqr6P78U3zDbKbyiy+oWrqUkOuuI/i667okRtBSWUn5hx9S+cWXCAZDk/e8hw8n7O678R07xuX7lWhKZLJ/EyFQ/wnuFdNq0tMJueEGyt97D4CSF1/Eb+pZqCK6djCJRM9AEgJJuBVBEKiurkaj0aDRaNxdHQmJHoXNZqO21qFg9/PzQ6HowdbmEi2SkpLCnXfeyfHjxykpKaG0tJSSkpIm/39nLBYLhYWFFBYWNpmvUqlOEQeFh4fj7+/vUXFUTWPBPDvqTq/Xs2TJEmwNo0BiYmKYPr19nQnp4yLtQqAj24uZOL+PNFpLQkJCQqLN2GwC+ZkOIZC7OpYkuoeU4eF2IVDOrlJJCOQqbFbIWesotyAEMtZbOH7I4cDVESGQM9pgDSNnJTLivASKcmrI2FxI1rZiTIbGqCc5+aVB5H9yCNVXh0kZEU762EiiUwORyTt//56XWclv7+/HUOeIEhh0ViwT5qeiaM1ZLG+7KCZp5Nxn3Od8AsQPCKHv6AgObxUHSKz5MpMrHhtzqnBq6sNi3XPXAgL8cBPcvBaCErq/0u2hLAt+ewiO/NZ0flAizHga0me3ze1FroCkSeJr1otizNW+7yBzBZj1juXyd4iv3x4S3bEGzRdjpbxdKDQ16sRjqGBXg9PPQbCZT7saAIHxTQU/UUPBt+tH3wPYrDYOrS+wl+PPmgQj5orH1sbXYdcXjpiy0gz48Vb462kYfzcMWyBGUnU1m95wxBx6B8NZ/+76ffZErGZR/NP3PNi9WJxX1eiiInO5OCYyyV8UAgHFOR4kBEo9p0cJxaq+/4HyDz6wl4OvuYagyy/jp935fLzhqH3+/TPTGZ/qGjGgTCYj4pFHODp/PggCujVr0K1di9+UKS7Zvisx1Z/kBjQrEYVSal9yNYOmxNqFQBmbChlzYTIqtQJBEDDsP0DN8uXU/PqrPbruZLwSEkTnn9mzUKekdGfVz3iauAHFazt8P63u04e4t99Cv3MnJS+9TP2OHQAIej1lb71F5VdfEXrrrQRefplL4t2sNTWUf/wxlZ9+hk2vb/KeZtAgUQA0cYJHte/3ZpzTC4qyq91YEweht99G7W+/YTp6FJtOR9HjTxD71pvSMSEhCYEk3IfNZqOiogKTyUR9fT0hISF4SZmnEhJtRq/XY7WKDcRyuRw/Pz8310iiKwkNDSX0JFvY+vp6uyio8W9JSQl1LVjMms1mCgoKKCgoaDJfrVY36yCk1WrdcrNYlOO4gfbkWDCbzcYPP/xgj+fTaDTMmzcPpbJ9t1dRKYFoQzTUlhsw6i0c3VfW6U4lCQkJCYkzh7ITtRj1okOkT4AXQVFSVFRvJnFQCHKFDJtVtLWvKa9vUzSVxGko3ONwR/GLgPB+zS52dG8ZNovoXBkWryUgzDXfvUwmIyolgKiUACbN70Pu7hIyvv2JE7oUBEQxi9loJWNjIRkbC/EP1YiuQmOjOlQHQRDYtyaP9UuyEBpizuQKGVOuSKP/xNOMaBUEUSDSSL8LIHFCu+vgaibM68OxA+UY6yzUlhvYtiyX8XNTmy4kV8Dcj+C9yVBbAPWV8O3VcP1voPLAwWn1VaJz0db3wOZwAsbLDybfB2NvA6W6Y9tWekHaeeLLVAeZv4qioKzVDkGOYIPcv8XXsn9CnxkwaK4onOiMoEVfAR+cDZW5p182MMEh+Gn86+M+wevRfeXUVYtOAt7+XiQNaXhGD06C81+BKQ/A5rdh2//A1NDZWH0Cfr1PjKMbexuMuhG8A7umgtX5sO5lR/nsh936fXkMNhtUZEP+TjEqL38HFO1zuJqdTNosCHFt53xEkj8H1oltMcVHa06zdNehVVrt07X4wfir3VaX9lK3dSuFixbZy35nnUX4/feRWVTLg9/vs88/d0AEt0xOdum+vQcOIHDeXKqWfAdA8bPP4TtuHDIP68vY+1cexjrxeuEfqiFtbDe5up1hxPcPxj/Mm5rSeox6C4d/3EJY0TZqVqzAfOx4s+soIyPxP+88/GfPRjOgv9Q57yZKjjnOv2EJnR986jN8OAmLP0f31xpKX3kZ45EsAKwVFRQ/8wwVn35K2MJ78J89G1kHRPNWnY6Kzz6j4uNPsJ00IFjdrx9hd92F39SzpOOpmwlP9EcmlyHYBCqL9BjqzG5PNJCr1UQ9+QTH/k+8ruv+/JPa337Hf+a5bq2XhPuRhEASbkMQBHukkSAIVFRUEBoa2u4OVAmJM5Hm3IB6QuSThGvx9vYmPj6e+Pj4JvP1ev0p4qDS0lL0J40YaMRoNJKXl0deXl6T+RqNplkHIV9f3y57wBAEoccIgTZs2EBWVpa9PGfOHIKC2j9KViaXkTYmku0rjgKQsblIEgJJSEhISLSZvJNiwaRGwN6N2kdFbHoQxw+IrjQ5u0oZek78adaSOC0nx4K18DtqGgsW1iVVUXop6DM6ij6aEHRLbuZw/RQyjNOoNDviImrKDGxbfpRty48S3SeQ9HGRpAwPx0tz+vYUq9nG2q8y7Y6UIAoazrtlEFEpbbj3PvADnNgiTiu8YPoT7f6MXYGPvxcT5qby52cZAOz+4wR9RkUQFn9SfLZfGFz6KXx8niiuKdwNKx+EC17t9jq3iM0KOz8VY7r05U5vyGDYVXD2Y6B1odW/l68YXzVonijSOfSzKAo6uh4QGupkhszl4kvlK7oQDZoHKWe3L/ZKEODH25oXAQUlnuT0M8TjRCwH1uXbp/uNjzrVaUMbKf4mJv4Dtn0Im99x/A/1ZfDnk7DhNRh5PYy7w2XRU3ZWPeZwd4oYBCOuc+32ewKCADX5TqKfnWLUnLEdI/ZtVjGurqNCu2aIcIoAL86tRhAEt9yz+R/+zj5dgz9C4iR6wp2j6ehR8u+6G8yiUFGdlkb0iy9Sa7Zx6+Id1JtFgVNyqC8vzh/SJd9t2MKF1Kz8DVttLaajR6n4fDEhN1zv8v10FGO9hd2rnd2Aklp395PoMDK5jEEDFeR98jvhJduRr8mnvJnlFEFBaGeeS8Ds2XgPH94hIYiEayl1dgRK0LayZNuRyWRoz56K35TJVP/8C6VvvI6lQLzPNufnU3Df/ZR/9D/C//kPfCdNatP5yabXU/HFF1R8+BHW6qbXL6/UFMLuuhvt9HOkY8pNqLwUhMX52R2minNrSBjYPe6UreEzahSBl11G1TffAFD01FP4jhuLIsBz+1ckuh5JcSHhNhQKBSEhIZSVlSEIgt0hKDQ0VBI0SEg0g81mw2g0YjAYMBgMCILYIKdQKPD1dX3mrETPxcfHh8TERBITE5vM1+l0p4iDSkpKMBiaHwVnMBg4ceIEJ06caDLf29u7iTio8a8rjsPacoM9q9lLoyA4yjOP7aNHj/JnYw40MGHCBNLS0jq8vbSxDiHQ8f3l1Nea8NZ61sgyCQkJCQnP5IRTTFFsmmd1mEp0DSnDwh1CoN2SEMgl5PzlmG4hFsxksNi/dxD/D13KgDn4/fUUwyuXMsx3KSXDXyBDP4Uj24rtLmAABUeqKDhSxd9fHyZlWDjp4yKJ6RvUbNRBXbWRX9/dR3GuYzR0eIKW824dhF9QGxxxzAZYtchRHnMLBLvWdaEzpI+LInNzEfmHqxBsAn8tzmDegyORn/xdxI0W48x+vV8s7/hYnDf0yu6v9Mnk/g0r/w3F+5vOjx8HM5+F6GFdu3+fYBhxrfiqKYADSx0RXo2Y62Dft+LLOxj6XySKguLHnz4ibtObcHilozzpXjF+zANFPydTU1bP8YMN5wAZDGjNPcs7qMG16Q7Y9TlseF2MoQIw1sCGV0WR0LAFMOFuUQTVWY5tgv0OkQfnPS+6YLmZCrOFF3OL+KmkCrVcxgA/bwb6eTNQK/6N13h1TrShr2gq+snfAXUlp18PICBO/E3FjIDKo+K5AODISvjsYrj8C5cdl0ERPnh5KzHVW6ivNVNbbsA/tJsd/Ux61Ds+wIsrMOGFBQX1BgM+Pp7tJmmtquLErbfZO8MVoaHEvfM2Mh8f/rV4B7lloiu2j5eCd/9vBFpN17gyKENCCLvzDoqffQ6AsrffJuDCC1CGdY0wuL3s/fOE/f4gIMybtDEuFIxKAGApLaXm15XULF+Oes8emvMNk/v6oj3nHPzPn43v2LHIVO51CZFwIAgCxcea3gO7EplCQeCci/GfdR6VX31F+bvvYa2qAsCYkcGJm2/BZ9Qowu/9F95DhjS7DZvBQOXXX1P+wYdYy5vKy7wSEgi98078Z52HTOH+6/uZTkRygF0IVJRT7RFCIIDwe/+F7s8/sZSWYi0ro/i//yX66afdXS0JNyIJgSTcikqlIjg4mPKGi5rFYqGiooKQkBBpJKuEBKL4p1H4YzQa7eIfZ/z9/aXfi0Sb8PPzw8/Pj6SkJPs8QRDQ6XSniINKS0sxGo3Nbqe+vp5jx45x7NixJvN9fX2JiIhg6NChDBw4sEOizqJcxyiHiCT/Dmc1dyU6nY7vvvvO/nuMj4/n7LPP7tQ2A8N9iEwOoCinGptN4PC2YoacHeeK6kpISEhI9GIsZiuFTpn0sentd6aT6HkkDQllzRei6UFhdjV11UZ8A1znWnDGYdLD8c2OcgtCoGP7yrFabACExPgRGNHFHacKpegq8ss9yGQQcfgFIhb+HxPn9SF3bxkZmws5fqDCHu1lMdnI3FJE5pYi/ILVpI+NIm1sJIHhYj2LcqtZ+e4+e6wRQNqYSM5akIZS1cbOhM1vQ3WD24BPiCji8CBkMhlnXZXO109uxWqxUXq8ln1/5TFkWjP31aNvFp2N9n8vlpf9AyIHiS93UJELqx6FQ780nR8QB9MfhwGXtOhU1WX4R4uuNePugPJs8bvatwTKDjuWqa8QxRM7Pgb/GBgwBwbNF4U9J9f3xDZYvchRHnsHTHu0Wz6KKziwvsBukBTfP6RtIg4vH1EwN+I68bvb8Krj+7MaYftHsOMTUUg1YSFE9O9Y5WxWh7ANxP+DmyP7TDYbn+SX8dLRYqotjjiqAqOZVeWOjlh/pZz+vt4M0nozwM+bQVof+vio8WquPcGoE6Mc7U4/O0UBT1vwCYHo4RAzXBT+RA9r6shkE8/vdjHQ8Y3w0Qy4aokY/dZJZHIZEYlaThwSnRyLcqu7Xwi050tkhgq06ChHFDjV1tZ6tBBIMJvJu2chpqNHAZCp1cS9/Raq6GjeXpPFqoPF9mWfnzuYvhGu7dg/maArr6Ty2yWYsrOx1dVR8vIrRD/7TJfusy0Y9WZ2r3YM4hs1OxG55AbkEqzV1dSuWkX18uXot2x1nCucl5GrMKaOoM+dV+A3ZQpytXRf7onUlhvs0XlqH2WXnYPlajUh115L4Ny5lP/vf1R88ilCfT0A+m3bOHrZ5WinTyfsHwtRJ4uCepvJRNV331H+7ntYSpqKWVWxsYTefjsBF16ATEpT8RiikgPY95co8nZON3A3Cq2WyP88Rt6ddwFQ/f0PBJx/Pr7jxrm5ZhLuQjprSLgdtVpNYGAgVQ3qWJPJRFVVFYGBgZK4QeKMxGq1NhH/tIRcLsfPzw+Npg0jNyUkWkAmk6HVatFqtaSkOMayCIJATU3NKeKg0tJSTCZTs9uqq6sjJyeHnJwcNm3axPTp00lObt8I4aJsR4NghAfGgtlsNr7//nt0Oh0gui/NmzcPhQtGYqSPi7Q/OGRuLpKEQBISEhISp6UouxqrWWyMDozwQRss3ReeCXhrvYjuE0j+4SoQIHd3KQOnxLq7Wj2XE5vB2nB/G5omih+aoTtiwU5hyBWw5nmoLRAdLnYtRjH6JlJHhJM6Ipy6aiOHtxaTsamQioI6+2q6CiPbVxxl+4qjRKUEEJUawO4/TmCziCoGmQzGz01lyLS4tre76Epg3cuO8ln/Bu9AF35Y1xAY4cPIWYls+TkHgM0/55A0NBT/kJM6e2QyuOB1KNoPZZlgMcA3/wc3r+nez2WshXUvwaa3HMchgMpHFIKNvwtU3SwWaI6QFJhyv+hyU7RPdJ7Z973D5QbEOKZNb4qvkFQY2BA3FtoH6ivhu+vFODYQhRjnLHLLR+kIVouNQxsK7OUBk1pxA2oOpZcY6zbkCshYButfdrgsCVbY+434SpsFE/8JcaPat/1dn0PR3oZ9ecP0J9u3vgsRBIFV5TU8nlVAdn3LbVqN1FhsbK6uY3O14xymkskY4K3gHMsJxtVl0qfqICGle1GUZYJwaif8KXj5ifFyMQ1uP9HDITC+dTGdXA7nvyK6M63+jziv/Ah8eA5c8XX7/yfNEJEUYBcCFefW0HdUZKe32WZsVtj4JgD+TkKgmpoaIiI80zlGEASKnngC/ZYt9nnRzz+H9+DBrD9Sxou/Zdrn3zAxiQuGtPN32QFkKhURD/2bEzfcCED10qUEXX5Zi+4e3cXuP05gqhfPr4ERPvQZ5Zn/056CTa+n9s+/qFmxAt26dfZIuiYolXgNH83umlRKQwcjePmQPma8JALyYEpOigXr6r5HhVZL+D33EHTFFZS98w5VS74Di/g7rV21ito//iBw7iVo+ven7IMP7HFijSgjIwm97TYC51yMzEtyjfc0IpL97dPFuTXYbMKpLqRuQnvOOWhnzKD2998BKPzPIpJ/+hG5twc8U0h0O5IQSMIj8PHxwWq1UlsrXozr6+tRKpVotV2r4peQ8BQsFgsGg4H6+nrMzT1cNKBQKPD29kaj0aBSqSSxnESXIZPJCAgIICAggD59+tjn22w2qqurm4iDGv9aLI6IgsLCQj777DNSU1M555xziIxsWwOXs4I+ygOFQGvXriU3N9denjt3Lv7+/q2s0XZSR4Sz7psj9tHL5QU6QqL9XLJtCQkJCYneSV5GpX1acgM6s0geFi4KgYDsXZIQqFNknz4WzGy0cmy/w54/ZXgXx4I1olSLsUErHxTLG14TI5sUYsyEb4CaYdPjGXpOHGUndBzaVMiRrcUY6hzPlIXZ1U2cw9Q+Ss69cSBx/dsZd/PX02Bq6EAJTRMdTjyUYTPiObK9mIqCOixGK39/fZjZtw8+9flZ7QeXLYYPpoJJB5W58OPtYhxQVz9r22yw5yv443HQFTd9b/BlMO0/EBDTtXXoCDIZRA0WX9MWia5K+5bAwR9B7xRhUZ4Fa58TX5GDwWp2uElpAmDex6I4poeQs7uU+lrxd+UbqCZxUAfjH+Ry6H8h9LsActaIgqDcvx3vZ64QX4mTRCFYytmnPxbrq+CPJxzliQsh0D2DSg7p6lmUVcDaytom85O8vXgsJZokHzX7a+vZr6vngK6e/bX1VFqsyAQbqfrjDKvNYGjDa4AuC7XQcvtYI4LCC1nEQNHpJ7rB7Se0T8di0WSyhu8vHpbeKro26cvg0/Phkg/E/10niEhq2mnYrWQsE89xgL/cBA16qpqabq5HO6j4+BOx47yBsIX34D9zJvlV9dz99S4aDPEYnRjMg+eld1u9/CZMwO+caehW/wFA0dPPkPj1V8g64IrtCgx1Zvb+4XADGjlLcgPqCDaTibr166lZtpzav/6yO7g0QSbDZ+RI/GfPRnvuDJRBQex5cQfWrGqwCRxYV8Do8zvvICbRNZQ4xYKFJbimLbctqMLDifrPfwi59lpKX3uNmhW/im/YbE3OcY0owkIJvfkWAi+dLwnLPBhtsAbfAC/qqk2YjVYqCnSExnpOf3bko49Qt3kztpoazMePU/rmm0Tcd5+7qyXhBiQhkITH4Ofnh8Viob7hJqu2thaFQuHR9qQSEh1FEAT78W4wGJoIKE5GpVKh0WjQaDQolUpJ/CPhVuRyOUFBQQQFBdG3b1/7fJvNRlVVFbt27WLTpk32YzorK4usrCyGDBnC1KlTCQwMbHHbZpOV8jydvezcSOYJZGVlsXbtWnt5ypQpTVyUOovaR0XSkFCydoijzTM3FzH+klSXbV9CQkJCovdxQhICnbEkDw1j3TdivEz+4SoMOjMaP5Wba9VDyVnjmE6Z2uwix/aXY2lw3wqK8iU4yrcbKtbA8Gvg7xfFzujqE6JryLAFTRaRyWSExWsJi9cyYW4qx/aVc2hTIcf3l2OzOeKlg6N9mXXbIALC2tnOUnwAdn7mKJ/7tBhd5qEolHKmLkjn+xd2gCDGumXtKKHPyGYcEsL6woVvwHcNwqbM5aLgauLCrqvg8c2iuKvREaaRmBEw83mXOI90C3I5JIwTX+c9DzlrRVFQxjJRWNVIo1NNIwPngtpzOkrawoF1Djeg/hOiOt/JLpOJ55uUqZC3QxQEZSxzvH90nfiKGioKgvpd0LKwZe3zDhFWQByMv7tzdesAZSYL/80tZHFBOc5+Pf5KOf9MiOT62FB71Fe6j4Z5Gh0Y9yPU78CUtwNF4R6UZl3zG3fChozDPons1qaxW5vOLv9+FAX2Id0/kAF+3gzUejPQ15sUmZxOefYOvER0h/vqCjH+zmKAb68Wz31jb++wUDAi0dHGUXqiFqvZhkLVDYINQYANr9uL2phUaNCNNA7K9TRq//iDkhdesJcDLrqQkFtuwWixcvviHVTUiQ5q4Vo1b141DFU3C18iHniAur/XIZhMGPbupfrHnwi8ZE631qGR3auPYzKI8XtBkZIbUHsQrFb0W7ZQvXw5tatWY2tBGKcZNAj/WbPwn3UeqpMctAZNiaUwSxRcH1iXz4jzElBIQiyP5GRHoO7GKyGBmJdfJvj6Gyh9+SXqNm5q8r4iKIiQm24i6IrLJeeWHoBMJiMyJYDsnaWA6NbsSUIgZVgYEfffR+EjYgxvxcef4D9rFt4DBri5ZhLdjec+tUuccchkMgIDA7FarfbYmaqqKhQKBWpJ+SrRCxAEAZPJZI/9slqtLS7r5eXVRPwjIeHpyOVygoODmTZtGiNHjmTNmjXs3r0bQRA7Hvbs2cP+/fsZO3YsEydOxLuZB5rSYzX2joqgKF/UPp7TmVVTU8MPP/xgLyclJTFlyhSX7ydtbKRdCHR4SxFjL07xGFtRCQkJCQnPwqg3U9o4qlEGMX0lIdCZhF+Qmogkf4pzaxBsArl7S+k3vusjMXoddeUOkYJMAQkTml0se5cbYsEa8fKBcbc7HD/WvyLGC7UgClAo5SQPCyN5WBj6GhNHthWTu7eMoAgfxl2Sgpemnc+XggC/PeSI40mZBn2md+IDdQ+RyQEMnBzD/rX5AKz79ghx/YLR+DbzjDHwEjixFba8I5b/eFwU5SRNcm2lqk6IkUP7v286XxslxmQNulQU1/REFCroc474MtfD4ZWw7zvxr+2kgU/b/ycKy1KmwdkPQ5R7I3VOR1WxnvxMUXgrk0H/iS4+18aOEF2oSjJgw6uw91sxLgygcDcsuQZC+ojitEGXNnVSyv0btr7vKM94UjxndBNGm42P8sp45WgRtVbxHCETbARZdNwQBDcEyQjU5cKOMqgthMI9kL9TFDYCMqC1Ft8abSxZgQPY6tuXVZo+7PLrg15x0uezQnFlbRMXIm+5jH5+3gz082aAnzeD/LxJ9/PGpz2d8/Fj4cbV8MU8qMgBGs6FlUdh5nMdchzy1nrhH+ZNTWk9NotAaV4tkUnd4IR8fDPkbxenFV7495kIJ9YDnukIZDh4kPx77xOvP4D38OFEPvkkMpmMx385yJ48UXShlMt466rhhGu7PxrXKy6O4Ouvo/zd9wAoeflltDOmo/DrXldng87M3j8dEY2jZidJbUinQRAE6nfvpmb5CmpWrsRaVtbscl6pKQTMno3/rFl4JSS0uL3kYWH4+HuhrzGhrzaRs6u0eeGxhFsRbILj2RkI70ZHoJPxHjiA+P/9j7qNGyl9623MhQUEXXY5wQuuQu7bjYMNJDpNZLJDCFSYU+1xLr0Bc+dS/csyMWLTZqPwkUdJ+vYbZCrP6XOR6Hqk3mUJj0ImkxEcHExZWZndTaKiooLQ0FBUHTg53XXXXZjNZt59911XV9Wt/P777xw8eJDrr7/eZZE0El2DIAgYjUa7+MdmaznLXK1W28U/CkWnxi5JSLiVgIAALrroIsaOHcvq1as5cuQIAFarlQ0bNrBjxw4mT57MqFGjmpzbnSMLIpM959xmtVr57rvv0Ov1gOhgN3fuXORd0Egf3z8Yb62K+lozddUm8jIqiO/fQdt5CQkJCYleTf7hqsb+EcLjtc13bkv0alKGhdujRbJ3SUKgDpG7xjEdOxI0p96DWkxWju5zRB6ldlcsmDOjboT1r4GxWoxcOviTKF45DT7+XgyZFseQaZ2ICTryu8M1SSYXHTF6CGMvTiF3dyl11Sbqa0xsWprN1AUtxMdMfwIKdopRV4INvrsebvkb/KM6XxFTnegytOF1sDhFjSg1MP4umLBQjCnrLai8YcAcSJ4K704UnaxOxmaBI7/BsY1w3QoxasxDObAu3z6dODgUv6AuEh2Ep8Ocd2HqQ7DxDVEsZTGI75UfgZ/ugL+eEY+Z4VeLgpSvr3IIrRInQf+LXV8vQQBDlSicrCsFfRmCrpQjZXnsKjpBlL6Mj8zVhJorCTFXEWquRiG0PPCtRXzDneK9xL/+viEMB4YD19lsZNYZxFgxp3gxnfXUdrZ6m8DOGj07a/T2eXIgxUftEAdpfRjg502oVyvdIyEpcMNq+PoK8dwAovCq6gTM+wi82t9hG5HoT02peB4ozq3pHiHQRocbEIMvQxvmiB30NCGQubiEE7fdbo9lUsXFEfvmG8i9vPh2+wm+3HLcvuzDs/sxKrGdMZcuJPTmm6le+iOW4mKsZWWUvf0OEfd3b+zKrlXHMRvF31twtC8pI9xwj+LhCIKApbgYY2Ym+u3bqVnxK+b8/GaXVcXE4D97Nv6zZ6Hu27dNrvwKpZz+k6LZvvwoAPvX5ktCIA+kurTe7pzlrVXhF+R+4wHf8ePxHT/e3dWQ6ASRyY5reFGOZ11PQexvj3ricXIuvAjBaMR46BAVn35KyI03urtqEt2IJASS6DbS09PR6XTk5eW1ulyjq0RZWRk2mw1BEOxioPaKI3755RcMBkOXCYGGDx+Or68v69at65Ltt8SXX37Jp59+ysUXX9wmIVBHoqR8fX3R6U5vyytxKjabDaPRSH19PUaj0e6IcjIymQy1Wo23tzdqtbpLRAUSEu4kIiKCq666iqNHj/L7779TUCDaqRsMBn7//Xe2bNnC2WefzaBBg5DL5U1umJ1vpN3Nn3/+yfHjYmOTTCZj3rx5+HXRKC+5Qk7f0ZHsach3z9hUJAmBJCQkJCSaJa9JLJj7OkEk3EfK8DA2/pAFwIlDFZjqLXh5t6GZx2yA/B2iC0dvEh90BOdYsOTmY8GOH6zA0tDJFhjhQ3C0G0bqagJg9E2w7kWxvO5lUWjR1bHRVjP89rCjPOJaCO/Xtft0IWpvJZMvT+PX9/YBcHB9AWljIoju04yDmtIL5n8C704S3UrqSsS4sGt+Ed1uOoIgiK44q/8DNSd1Ova/WBQfBbXsMtCjEQT4+U6HCEjtD/+3VDz37PsO8raK8021ouPKDas88ruwmK0c2lRoLw+YFNPK0i4iMB5mvQCT7xddqrZ+AMaGZ+WafDFWbs1zomuQscEFxy8SLn6nbecEQRC3V1cmvvRlosDnlHKj8KccbOYmm5ABfRteHULtD9FDm4h+CIhttf5quZzBWh8Ga32gQZ9nEwSO1ZvsoqB9teLfIpP5lPVtwBG9kSN6I0tLquzzo9QqMVas4TUywJdItdNv3jcErv4Zlt4CB38U5x3+FT6eBVd+A9rIdn30yGR/jmwrBrCLebuU0sOQucJRHn8X/ibHtd+TosFs9fXk3X47lmLx+5FrtcS9+w7K4GD251fzyI/77cteOCSaa8cnuqmmInIfH8Lvu4+Ce+8FoOKzzwicNw91clK37L++1sTeNZIbkDM2oxFjVhbGjEwMmRkYMw9jzMjAWl3d4jqKsFD8Z55HwOxZaIYM6VA/ysBJMez89Rg2m0DBkSrK83WExJzh99geRslJbkAd+T9LSJxMWJwWuVKGzSJQU1qPvsaEj7/X6VfsRrwSEgi7605KXnwJgNI33kR7zjl4JSa6t2IS3YYkBJLoNiwWi93l53QolUqCg4MpLy9HEASsVisVFRWEhIQ0EUuYTCbuv//+FrdTUVGB1Wpl4cKFLS7z4osvdih6SRAEMjIy8HWhXd+8efPYvHnzacVSHSExMZGrrrqqTct+8sknVFVVubwOvRmr1dpE/NMScrnc7vqjVqulm06JM4LExERuuukmDhw4wB9//EFlpdhxWV1dzdKlS9m0aRPnnHMOxbnOjkCeIQTKyMhgw4YN9vLZZ59NYhffKKePcwiBcnaVYqgzSy4PEhISEhKnkJdRYZ+OTZdiwc5E/EO9CY3zo+yEDptF4Oj+MvqOakOH5HfXQ+ZyiBgEt6ztULxJr0AQIHuNo5x8VrOLZe9sGgvmtme4sbfD5rfBrIfifXD4N0ib2bX73P6x6EQCYsf91IdbX94DSR4WRtKQUHL3iNEffy3O5PJHRqNQNTMQxz8a5v0PPr9YdAU6vglWL+qYC1L+Dvj1QYfgpZHIwWKsUGLzMXS9hq0fwKFfHOUL3xBdt2JHwphboGA3fHqh6HKlK4bFl8D1v4uiCw8ie2cpxjqxLVMboiGufzcKb/3CYNpjMOEe2PaR+PuvE+MnMFQ5lpOr4ILXRGegE9taEfY4la2mrq272h98QsA3FHzDGqbDICxNFP2EpLokBk8uk5HkoybJR80F4YH2+aUmMwd09ex3cg7K0htpbpheodFModHM6nKxk1ghg38mRLIwMQJF4/lepYF5H8MfCaK7F4ixbR+eA1ctaZdAMsLJAci5DaTL2PSGY7rveRCWhr+T+MdTHIEEm42C+x/AcOCAOEOhIObVV1CnpFClN3Hr4h2YLKL7U1qElufmDvKINlX/2bOo/Oor6nfsAIuF4mefJe7997qlbrtWHbcLlUNifEkZ1s3RpW5EEAQsJaUYMzMwZGbahT+m3KNgPb0jmTwgAP8Z0/GfNQuf0aORddKZ3zdQTfKwMLJ2iPeM+9bkcdZVLTgQSriFkmOO815YgtaNNZHoTShUcsLj/SnKEa/nRTnVJA/1vHNx8LXXUr1iBcaDhxCMRgof+w/xn37iEddRia5HEgJJeCxeXl4EBQVRUSE2cJvNZiorKwkODrafoEwmE6+99tppt9XaMs8991yHhEDr16+nvr6e+vp69uzZw5Ahnc801+l0XSbASUlJ4amnnmrTsqtXr5aEQG3AYrHYI79MppYbURQKhV384+XlJV1gJc5IZDIZAwcOJD09nR07drB27Vp71FZRURGLFy9GpQzCT5mEr1cgQRE+bq4xVFZW8uOPP9rLffr0YcKErm+wD43VEp6gpeRYLVaLjczNRZ2Lc5CQkJCQ6HXoKo1UFonXUYVSTlSKZwhoJbqflGFhlJ0QnVxzdpaeXghUeVQUAYEoJsnfCXGjuraSnkpFDlQ3RIx4+YkChZOwmm3k7i2zl1PcEQvWiG8IjLgONr8llte9CH3P7TpXoPpKWPOMozz5XrFTvwcy+fK+5GVWYjZYqSrWs+O3Y4w+vwXHhuQpcPaj8MfjYnnTmxA7CgZc3Lad1RTCH0/Ani+bzvdtEHUMvar3i+8KdsPvTqKxUTed+v1FD4UrvoTP54iilPIs+PJSuObnDsUtdRXOsWD9J0a7x21DEwCT/gljb4Mdn4oOU42RYSC69Xx1WZdWwaT0pUjpT6kqiHJVAGVeQVSoAkkOjWFyXBJ+/hHg4yT6UXVRfFobCfNScVawirOCHS7qdVYrGToxWmx/g0joUF09BltTeZBVgBeOFrGtuo43+yc4osPkctHFKzABVtwrigWrT8BH58Jln4vnjjYQGuuHQinHarFRU2agvtaEt7aL3ANqi2HP147y+LsA0QVeJpMhCAL19fWYzeYmse3uoPTV16hdtcpejnz0EfwmTMBmE7jn693kVYpRYVq1kncWDMentUi3bkQmkxH58EPkzp0HgkDdunXo1qxBO7V5l0FXoa8xsc/ZDej8JGS91A3IZjJhysrC0ODuY8jMxJiZibWy8vQrNyD380OdloYmLQ3fiRPxmzgBmZdrf3eDzoqxC4EytxQxbk4Kah9pUJ+ncLIjkISEq4hMCfB4IZBMqSTqySc5eullYLWi37qV6u+/J3DePHdXTaIb8Iw7JgmJFtBoNAQEBFDdYN9oNBqprq4mICAAmUyGn59fi7FLH3zwATfffDMAH3/8Mddee63L6lVfX88///lP5HI5giBw9913s3r1arc/NEl0PWaz2S7+MZtPtRpuRKlU2sU/KpVKEv9ISDSgVCoZM2YMQ4YMYcOGDWzatMnuFmdWV1LpVYlMHUt1zWACAwPdVk+LxcKSJUswGMQGVn9/f+bMmdNtEX79J0ZTciwTgIMbChh8dqx0HpGQkOg+6ivhy8ugtggu/wIiB7m7RhInkZfpcAOKSg1A6dXLO5UlWiR5WDhbfs4F4NiBcswmK6rWjof9PzQtZ60+c4VAzrFgiRObjX86fqgCs0EcWe4f5k1orJtjHsbfBds+EIUTedsg9+82dz63m7UviNcDEDu+x9zaNfvpBvyCNIy7OIW/vz4MwI6VR0kdEU5wVAuCkwkLxe+3MU7npzsgYgCE9ml5J2aDKBpa9zKY6xzz5SpRwDH5PtCcAR1PhhpYcq3DcSZyMMxoYVBa4kS45ANxeQTI3y46ll32BSjc32RdXqCjMEtsj5TLZfQbH+XeCik1ULCrqQioo6h8RGFfo3jHN/SUsuATyh8GLx4vNHLE3PQ5eFqwP/9Jjaavr3sFP+3BV6FgRIAvIwIcv3uLTSC73tgQK6ZnfaWOfTpRcLKmspbp2zN5t38CYwKdzv2jbhDj25ZcCyad6Gq1+BLR9Wrolaeth0IpJyzezx6NXpxbQ+LgLhJZbn3f8VuMGQEJ4wHRrVyr1drdgGprawkOdl/MbNUPSyl//317Oejq/yPo8ssBeO2PI6w9XGp/76VLh5Ac5lmRS5r+/Qm89FKqvvkGgOJnn8N3wgTkLhaaOLPr92NYTKJDUkisH8lDPK/jub0IgoCltFSM88rMwJAhCn6MubnQxpQJZDJU8XFo0tJRp/VFk56OOi0dVUx0l7epRaUGEhLjS3l+HRaTjYxN0qA+T8FmEyg97nAECpccgSRcSGSy4/6+URDkiXgPGEDIdddS/uFHABQ//198J09GFe7GgS4S3YL7n6okJE6Dr68vVqsVnU4c5ajX61EoFGi1zV+wBUHg7bffZuHChSQmJqJUKrn55pupq6vj9ttv7/RNX1VVFZdeeinbt2/niSeeoLa2lhdeeIH58+ezePFi/Pw6/jBSU1NDfX09VqsVRSctKSVcgyAITcQ/rcXbqVQqvL290Wg0HXKZkpA4k9BoNEybNo1Ro0axZs0adu7cBQgggwpTHm+88QajR49m0qRJ+Ph0vzvQ77//TkFBASA2ks2fP79b69FnVATrv8vCYrRSUVBHcW6Nx8SlSUhInAFsehtObBGnV/0H/u+H1peX6HbyMhwjYKVYsDOb4ChfgiJ9qCzSYzHZOHGgguTWoiEONCMEmvrvrq2kp+IsBGpDLFiqO2PBGvGPEh1ldnwslte92DVCoPJssQO5kelPgFLt+v10IwMmx5C5pYji3BpsFoE1X2Qw55/Dm3dQkMvh4nfg/Smii5ZJB98sgBv/APVJbT6CAAd/glWPQtXxpu+lzYYZT0JISpd9Lo9CEOCXu6FSFCfipYX5n7TuDjPgYtD9F369TywfXgnLFoqiCjf/3g6uL7BPJw0NxTfAzb+BP5+CvU7uLmc9DJEDYeMbULQPvANPEvOEtCD0CT2t69LeWj2PHclnc3Ud4BAB9fFR83hqDGeH9A5Rm1IuI81XQ5qvhksigrDYBF44WsRrx4oBMTbskt1ZPJwczW1xTteAPtPhul9FF6vaQjGW7cfboPIYnPXgaY/diMQAuxCoKLe6a4RARh1s+9BRHn93k3r5+/vbhUA1NTVuEwLpt22j8D//sZf9pkwh4oEHAPgzo5jX/jhif+/2s1KYMaANEahuIGzhPdT8+iu2mhrMx49T8emnhN50U5fsq67ayP61Drey0T3QDUgwmTDm5GDIyMCYkYnxcCaGjEysFRWnX7kBuY8P6rQ01OlpaNLS0aSnoe7TB7mve1zlZDIZA6fEsvZLcVDfvrV5DJ4a2+P+N72RyqI6u3DON1Dt/uu5RK/Cub2+0d1foeyegcTtJfSOO6j5fRXm48ex1dZS/NTTxL5++sQdiZ6N1FMt0a3U1tZy5513tmudyy+/nAkTJthjmBq3o1Qq8fb2ti9XV1fHDz/8wEsvvcSePXsYP348X3/9NUqlkquvvpo777yTDz74gIULFzJ37twWhUStsWzZMu666y6OHz/OU089xcMPP4wgCCgUCp577jmGDRvGG2+8wcyZM9u9bUEQOHLkCDabjczMTPr379/ubbRGdnY2jzzySJuWzcvLO/1CvRhBEDCZTBgMBurr67HZbC0uq1ar7c4/knhLQqL9+Pv7c+GFF1K115c83QFMGvGh32q1smnTJnbt2sWkSZMYPXp0t7muHThwgK1bt9rL06dPJy6ue0fxeGmU9BkZzqENhWKd1hdIQiAJCYnuwWqGnZ85ytl/ip2gQYnuqpHESQiCQN4hRyN5bLr7RnB3K4IAxzdDUAL4R7u7Nh5F8rAwdvx6DIDsXSUtC4HKjoidxc4U7AR9BficIcdRIzar6KbTSDNCIKvFRu4eD4kFc2biQvE8LTR8hhPbXO/qtOoxMW4IIH4c9L/Itdt3A3K5jKkL0vn26W3YbAKFWdUc3FDAgEkxza/gHQiXfg4fTRcdWEoz4Jd7YO6Hjs70wr2w8t9wbH3TdcP7w8xnWxSY9Vq2/w8OLHWUL3ytbSKoMTeLYor1L4vlXZ+L5/mpD3VNPduAYBPI3uEQAvaf6ObrzvaPReFfI8Ovhin3icdi+iyX7abYaObZnEK+KarA2X89SKngvqRIro4ORdmLO7WVchn/To5idIAvdx48RqXFilWAJ7IL2FKt47X0eAJVDd0pUYNFceCXl0LxfnHe2ufE++YL3wBly24wEcn+8Kc4XZxb0+JynWLXYjBUidNBidDvgiZvO7eL19bW4g5Mx46Rd+dd0OC4ru7bl+iXXkKmUHC8XM/Cr3fbl52YGsq/ZqS5pZ5tQRkURNhdd1H89NMAlL3zLgEXXoQqwvX3Drt+O47FLLZVh8VrSRri2bGdlrIyu7uPIbNB+JOT03aXH0AVFycKfZycflQxMci6ybW7rfQdHcGmpdmY6i1Ul9Rz4lAF8QNC3F2tM57SY5IbkETX4Rugxj9UQ02ZAavZRtkJHRFJnimYlnt7E/XE4xy/9joAan//nZpVq/CfPt3NNZPoSiQhkES3otfreeutt9q1zsCBA5k4cSJBQUGUl5djMomWpgcPHmT9+vUUFBSwc+dONmzYQH19Pf369eOzzz5jwYIF9pEaq1atYunSpTz11FNcd9113HrrrYwZM4Zhw4YRHx/PpZdeSmxsbLP7Ly0tZdmyZbzzzjts27aN9PR0/vrrLyZPngyIau9nn32WqVOncuutt3LeeecxfPhwrr/+embOnElKSttGfm3atImyMrGR8dtvv2XRokXt+p5Ox9GjR3m64WGkLfi6ST3vThqzsWtra7Farc0uI5PJmoh/uismSEKiN2MyWNDlywgQBmLyqsJ3QBkFheLoS4PBwKpVq9i6dStTp05l8ODBXfq7Ky8v56effrKX+/Xrx9ixY7tsf63Rf2K0XQiUtb2YifP7oPaWbt0kJCS6mMxfQVfkNEOAHZ/COf9pcRWJ7qWqWE9dtfhMpPZREhZ/hjRmrl4EG14FTaDY8Raa6uYKeQ4pw8LtQqCje8uwmm0oVM3cL50cCwYg2CDnLxg4t4tr6WEU7nZ0kPpFQlj6KYvkZVRiqhc7qbTBGs/5rQUlwqD5DmeQdS/BlV+3ukq7yP0bMpY5yuc+7XZnFlcREuPH0Bnx7Fwp/l42/pBN4uBWnF6iBsPsl+Gn28Xy/u8gfiz0vxj+fLJBOOskl/AOFsUrI67ziGirbqVRFNXIiOvad16Z9pgYSbrnS7G89nnQRsLI611bzzZSmFNtv9Zq/FTEprnRfS9zJSz/p6PcZwbMfsWlv8t6q433TpTw+vES9FbHYDilDG6ICeMfiREOAcwZwLQQf1aNSuOWA0fZUaMH4LeyGqZvP8wHAxIZ6t/gFhwQIzoDLblGFM+DeG6uyYfLPgfv5o+biERHB2HJ0RoEm+Ba1xCrBTY7tb+PuxPkTQcv+vs76tDoDNSdWKurOXHLrVirxRgVRWgoce++g8LPl3qTlVsW76DGIF6DowM0vHb5UBQeLkILuuJyqr79BuORLAS9ntKXXyL6+edduo+6KiP7153kBuQh12jBZMKYmysKfjIyMWZkYDh8GGtZ2elXbkDm44Omb1/UaWkO4U/fPig6kcDQnXhplKSPi2Tvn+Ig631r8yUhkAdQIgmBJLqYiKQAaspEE4uinGqPFQIB+I4dS8DcS6j+XmwbKH7iSXzHjEHh77l1lugcUg+2RLeRlZWFIAinvCIiIkhISGj2PUEQuPVWMYdeJpMRFBRkd10JDQ3l3Xff5YUXXuDYsWNce+21bNq0iYMHD/J///d/p9wEz5kzhx07drBz505uvvlmCgsLef3113n77beJiIg4pb4rV64kPT2dyMhIrr/+empra/n888/Zv3+/XQTkzIwZM8jIyODNN9+krq6OO++8k9TUVAIDA1m5cuVpv58XX3wRuVxOeno6b7zxBqWlpaddZ86cOYwdO5axY8fy9ttvt7hcS99ta6/GKLYzgUYBUGlpKVVVVaeIgGQyGd7e3gQFBREREUFwcDA+Pj6SCEhCwkWUHK1BaGg/jwqL4aabb2L+/PlNrKmrq6v58ccfee+99+zXE1djNpv59ttv7YLToKAgLrroIrc1qkQk+hMSI4oyLSYbR7YWnWYNCQkJCRew/aNT5+1aLDoFSXgEJw45YsFi+gYh9/BOEZdQUwCbGjq0DFXw0x2io4sEAKFxfviHitE7JoOVvMzKUxcSBNj/vaMcMdAxnfVHF9fQAzk5FqyZ+z3nWLAUT4gFc2bSP4GG+hz+FYr2u2a7Niv85uTCMvhyiBnhmm17CKNmJeIfJrpLm+otrP/2SOsrDLtKdF9pZOW/4Y3hsPNT7CIgmQLG3AZ374TRN515IiBjLSy5FqxGsRwxUHREag8yGVz4OqSe45i3/F9waFnL63QhWU5uQCnDwpAr3NT+k78DvrtOFG0CRA2FeR+77BgTBIEfiyuZuOUQz+UWNREBzQjxZ+3odB7vE3NGiYAaidV4sXRYKrfEOlz2ThhMXLjzCP/LK3W0SWj84cpvm54njq6Dj84Vo8KaQRuiwdtfdAwyGaxUFuldW/lDPzmiCr2DxUjJk3CnEEgwm8m7ZyGmo0cBkKnVxL31JqroaARB4OEf93GoUKyTl0LO2wtGEOLn+VE+MqWSiIcftperf/oZ/a5dLt3Hjt+OYW1wAwpP0JIwyP0iE3N+PsdvuYWMESPJvehiCu5/gIr//Y+6jRtbFQGpYmPxmzaN0NtvJ+b110j5bSVp27eR+PVXRD2+iKArrsBn+LAeIwJqZNAUx2Dzo/vKqCmrd2NtJABKjjnOcWEJkthBwvVEpThc/Ityqt1Yk7YRcf/9KEJFNzlLaSklL77k5hpJdCVSL7ZEj0KhUBASEoJcLkelUvHNN99w5MgRDh06xNtvv90m14Zhw4bx+uuvc/jwYaqrq1m7dm2zcTPTp09nwoQJPProo2zatIkDBw6wYMGCVuOfvLy8uOOOO8jIyGDnzp288MILLFy48LRRYStWrGDp0qUsWLCAzz77jKqqKm688cYu6eiWcOAsAKqsrMTiZEkqk8nw9fUlJCSEyMhIgoKC8Pb2lsQ/EhJdQFGO44EsMjkAmUzGgAEDuOOOO5g1axY+Pj7294uLi1m8eDGfffYZBQUFLq3Hr7/+SnFxMSBeb+bPn49Go3HpPtqDTCaj/0RHVMGB9a79vBISEhKnUJ7t6ByXycGnoWG5rgQylrutWhJNyctwjgVzo0NBd7LpLUdMEcCJzbD1fffVx8OQyWQkD3NET2TvKjl1oZKDUJYpTqt84dxnHO9lrYYz7dkz+y/HdHOxYFYbOXscg3NSRnhILFgjYWnQ73xHeZ2LGm/3fOWIj1N6iy4tvQyll4KzrnLEy2TtKOHo3tO4FZz3AkQNEadtZjA6dZqnngO3b4LznmvR/aNXIwjwy0KoyBbLKl+Y/wmovNu/LYUK5n8K0cMatm2D728QYyG7EcEmkOMsBHTX778iF768DMwNIpHAeFFwonZNp/jOmjou3JnFrQePkW90XGPTfTV8MySFzwYnk+LjvudhT8BLLufxPjH8b2Ai2gYxmEkQeOhIPrcePIbO0iBKVqjggtebnjPLMuHDcyB/5ynblclkTVyBinJd2GkoCLDhdUd59E3g5XPKYu6KBhMEgaInnkS/2fG7jn7uWbyHiOfYL7Yc54edDsebRRcOYGhcYLfVr7P4jh2LdsYMe7n4qacRbLZW1mg7ukoDB9c52oVGeYAbkO7vv8m9ZC51a/+2R7ydjMzbG82QwQReeikRjz5CwheL6bttK6mrVxH31puE3X0X/jNm4JWQ4HFRXx0hMMKH+P4NAxsF2L82v/UVJLoUq1WMampEcgSS6Aoik3uWEEgREEDkI4/Yy1Xffkvd1q1urJFEV9Lzr6wSZxxKpdLuEhEaGoq3tzcVFRXYOnBTrdVqiYlpPg9eoVDw0UcfsWjRIsaOHdtuAciwYcO49957TxvxlZuby9VXX01UVBQvvvgio0aN4pVXXuHnn3/m7rvvblUMtHTpUjZv3szmzZu5/fbb7fMXLVqETCZz6eupp55q1+f3ZARBwGAwUFZW1qwASKvVEhERQUBAAGq12u0PVRISvR3nRi/nG2eFQsHo0aO5++67mTx5chPRZm5uLu+//z7ff/89lZXNjHpvJ3v27GHnTkcD3XnnnUd0dHSnt9tZ+o6OsEd7lJ3QNRnFIiEhIeFydnzsmO4zA0bd2Px7Em7DZrWRf7jKXj4jhED6CtjezPG3+nFRvCYBiI4VjeTuLsNmPen52NkNKG0mJE50iBZ0xVDsIkeZnoBJDye2OMrNCIEKMqsw1onPiX5B6iYdth7DpH85pg8shbKszm3PqIM/nnSUJ9wtxt70QuLSg0kfG2kvr/0qE5PB0vIKKg1c+hloHM8qhPSBK5fAgu9FYdaZys5Pxci0Ri54FUL7dHx7aj/xew1OFssWgyiGKcnoVDXbw8mxYDF9Artt33bqymHxXKhrECR6B8GCH0B7qqN5eyk0mrjz4DFm7TjCtpo6+/xglYL/9o1l9cg0pgRLHaXOzAoLZNWoNAb5OQRuP5VUce72wxzUNbh9yGTieXnuR6AQ3X6oK4FPZkPGilO2GZnsuK4UH3Xhc/7RdWL8JYBSA6NuanYxdzkCVXzyKVVLltjLYffcjf955wGw63glj/9ywP7e/BGxXDE6rsvqYqy3UJBVRWVRHWaT65wmw++/H5ladDAyHDhA9Q/NRLN2gB0rj2G1iPd3EUn+JAx0nxuQYLVS+vrrTeLdAFTR0fidfTYht91KzKuvkrLyV9K2byPpm2+IeuJxgq+6Cp8RI1Boe/c5ZuBZDleggxsLsLjw+JJoHxUFdfbfjTZEg7efl5trJNEbCYnxRekltt/rKo3UVhjcXKPToz13Bn7TptnLRY8+hs1odGONJLqKM8/XU6LbWLRoEY8//nibl2+L2OLJJ5/kkUce4ZlnnmnXtttC47a7k+zsbKZNm4Zer2fZsmWEhYmNt3fffTf5+fn897//paioiPfff5+goLY38k+ePJmHnaxIW+LVV19FqVRy5513nnbZSZMmtXn/nozRaKSmpgbzSaMUGh2AfH19W3V9kpCQcC2CIFB8kiPQyWg0Gs4++2xGjRrFmjVr2Llzp10kuW/fPg4ePMjo0aOZNGlSE/egtlJSUsKyZQ7L+UGDBjFihGdEIGh8VaQODydzixgLdnB9AeGSja2EhERXYDbAri8c5ZE3QER/+PsFcUR+zhpRdBGS4rYqSkDpcR2merGz2jdQTWBE+697PY4t74G5oaMyfIDY0Va8Hyz18PNdcM0y6AWjhztLRKI/vgFe1FWbMNSZKciqJjat4RlSEGC/UyfUwLkgV0DK2Q6BUNZqiBzU/RV3B8c3gVXs5CcsHfyjTlkka5dzLFC4Zw4OiR4mutFkrQYEWP8KXPxWx7e34TXQNUTR+kXChHtcUk1PZfy8VI7uL8egM6OrNLL151wmXtqKgCUoEa5dDpvfheihMOJa0QXkTKZoP/z6gKM8/GoYfGnnt+sXJgqsPpohCmEMVaIo5sZV4N/1gzXcHgtmroevLne4LCnUcMXXnRNYAXqrjXeOl/Dm8RLqnQZTqmQybowN5R+Jkfgrpfawlkj0VvPL8D48lpXPZwXlAGTXG5m14zDP9o3liqgGUcageeJx+tUV4rFr1sPXV8J5z8OYW+zbcxaYOreJdJqNbzimh1wh/p6awR1CoNo//6Tkv/911OHCCwi59VYAynRGbv9iJ2ar2NYzINqfJy8e2GXXX2O9hW+f3kpNmaOz1lurQhuswS9Yg7bxFeKYVvsq21Qfr9gYQm64gbK33wag5OVX0M6YgcK/4205tRUGDm5wuAGNdqMbkKWigoJ776Nu40b7PGV4ODGvvoLP8OFuqZOnkTAwBG2IhtpyA8Y6C0e2F9NvvPsHG56JlB5zOJ5JbkASXYVcISciyZ/8zCpAdAXSBnu2q6JMJiPysUfJ2bIFm06H6dgxyt5+h/B/LHR31SRcjCQEcgGDPu09jWX7rtnnsm2NHTuWe+5xbcPRmDFjABg5ciS33HILZrMZk8lkf1+lUuHl5VD1fvbZZygUCq666tQs5JNx7vRduXIlK1eudGHNYfbs2UyfPt1e/uqrr7j99tsxmUwsW7bslFiz559/nuDgYP7973/z999/s2TJEiZPntymfZ199tmcffbZp13uww8/RKPR9Cq3n5YwGo3U1tY2OV4a8fX1xc/PTxIASUi4geqSegx1ojBP46siILxlC3mtVssFF1zA2LFjWb16NZmZYryF1Wpl06ZN7Ny5k0mTJjFmzJhmIx+bw2g08u2339rFgaGhoZx//vke1dnTf2K0XQh0eFsx4+em4qWRbuEkJCRczMGfoL4hciogHlKniUKBPjPgcMN98c5PYfoT7qujBCecYsHi0oM86nrVJRhrYcu7jvKkf0JIKnxwNghWOLYBtn8kxl6c4cjkYjzYvjV5AOTsLHEIgQp2QWWuOK32F8UjIP61C4H+gIn/6OZau4mc1mPBbFYbObucYsGGN9+J6hFMurdBCATs/RrOekCMD2ov1XlNO4+nPQZevq6po4fi7efFxPl9WP3xQQD2/nWCPqMjWnd/ihzUObFVb8KogyXXio49AOH9Yebzrtt+cDJctQQ+OR9MOqjJE8VA1/0K3oGu289JuD0WzGaF72+EvMZ4BhnM/QDix7a6WqubFASWFlfydE4hBcamg+JmhQbwaEo0ST7qTlT6zEGjkPPftDjGBPhy3+E89FYbBpvAPzJOsLmqjmf7xuKjkEPCeLhxNXwxDyqPAgL8er84PeMpkCsIT/QHmfhWRYEOk8HS+ef8kkNw5PeGggzG39Xios7RYDqdDpvN1m43/PZgOHSI/Hvvs0eReg8fTtRTTyGTybBYbdz15S4Kq8XzSYC3incXjECj6rp22oxNhU1EQAD1tWbqa82UHGs+Kk2pVjgEQsHqJiIhv2ANvoFq5HLx3jzkphupWroUS2Eh1ooKyt56m4h/P9jh+u5YeQybRfzuIpMDiGuMnupm9Lt2kb/wH1iKi+3zfMaNJebFF1GGuM+hyNOQy2UMnBzDpqWioHPfmnzSx0X1/mc3D6TYyVldGlgp0ZVEJgXYhUDFOTX0Gdl5F8euRhURQfi991LUkGpT/tFH+J83E016unsrJuFSpF4kiS5j5syZzJw5s0u2ff7553P++ecDUF1dTV2dw8rW398fPz8xL/vHH39Eo9Hw7rvvNrudlti8eTOvvfaa6yqM2LncKATavXs3N954I6GhoXz99deMGzeu2XUeeOABxo4dy6efftriMhKtYzKZqK2txdiMrZ2Pjw9arVYSAElIuJHCbOdYMP82PRSHhYVxxRVXcOzYMVatWkVentjhZTQaWb16NVu3bmXq1KkMGTKk1YYsQRBYtmwZZWVlgBg9OX/+fNRqz2oEjUoNICjSh8oiPWaDlawdJfSfII0kkpCQcDHb/+eYHnGNKAICGHGdQwi06wuY+ggoJTttd5GX4YjDPCNiwXZ8Io6mBwhKgv4Xg0IpClbWvSjOX/Uf6DNddOs4w0keFmYXAmXvLmXSZX2RyWVwwMkNKP18UDbc66Q4DR45vlkUXqnPgJGyOWsc08lTT3m74EgVBp3YWe4T4NWsY6XHkDAOEiaIojibBTa8DrNfbP92/nhCdNkCiBoiukicAfQdHUHm5kJOHKpEEOCvxRnM//dIFN3tANPTEARY/i8oPyKWVT4w/xPwcrFLXfQwMZLty0vF47vkIHx9legWpOqaUdZujQUTBFj5b8hwuNUy81nof1GHN7mjuo5Hs/LZWaNvMn+An4bHU2OYGHQGnPO7gLmRwQzS+nDTgaNk1olikm+KKthTq+fDgYmk+mhEB6cbVovuTvnbxRU3vw1Vx+GSD/DS+BAc5UtFQR2CILpWxKR18t7OWdCZPrtVJ0+VSoW3tzf19fXYbDbq6uqaiINcibmkhBO33Y6gF49DVWwssW++gbxhMO+Lvx9mU47osiSTwauXDyUuuOtcLwVB4MDf+fayt1aFsc6CzSa0up7FaKWysI7Kwrpm35fLZfgGqe3ioKCzr8Hni+cAqFi8GO2cS/BJ79vu+taU13PI2Q3ogu53AxIEgcrPP6f4vy+AxRGlGXLbrYTdeScyqW39FPpPiGbrslysZhulx2spzq3x7HvKXorkCCTRXUSmOH7fhTnVrSzpWQReOp/qZb9Qv30HWCwUPvIoiV9/hUwpyUd6C9J/UsItFBYWsmvXLo4dO0ZtbS0ymQw/Pz8SExMZNmwYkZGRp99IA/7+/litVgwG8cGrpqYGhUKBt3fLrhKnY9GiRSxqUEG2RmRkJH5+fmRlZbVr+0OHDmX9+vUkJycTEND6DeCUKVOYMmVKu7bvTFVV1WljxVp6eDCbzSh76AnfbDZTW1trPy6c8fHxwc/Pr8d+NgmJ3kRRruPGOKKdD8QJCQnccMMNHDp0iNWrV1NRIbok1NTU8NNPP7Fp0yamT59Oampqs+e5nTt3sm+fwwnv/PPPJyLC89T6MpmMfhOi2fi9eK05uL5AEgJJSEi4luIDcGKzOC1XitEejaSeA/4xUJMP+jLI+EWMFZLodiwmK0VOAtrYdPeMBO42LEbY+KajPOEeUQQEMOV+yFgOpYfE2LCf74KrfxZ7j85golMD0PipMOjM6KtNFOXWEJWkhf1LHQsNvMQxrY2EiEFQvA9sZshdB+mzur/i3UldGRQ13P/JFJA44ZRFsnc6uQENCxfFVJ7MpH+JQiCAnZ/B5PtA24572rwdsPcbR/ncZ86YuD2ZTMaUK9P5+oktWMw2yvN07PnjBMNnJLi7ap7N7i9EB6pGZr8MYWlds6/UaXDRW7C0IVLp2HpYejPM+9ghWnYh2U6xYMndHQu26U3Y+p6jPPYOGHtbhzaVZzDxdHYBS0uqmswPVSn5d3IUl0cFozjDr5mdpa+vhhUj+vDg4TyWFIlC7Yw6A+duP8xLaXFcHBEkxnJduwx+uAkO/SKumLEMPj0frviayCR/KgpEUUnx0ZrOCYFqCmDvt45yG+IdtVot9fWiCLSmpqZLhEC2+nrybr8DS5Hociz38yPu3XdQBov3sSv3F/Lu2mz78gun9WVqWtc6cRUcqaKyqEGUpFaw4MlxKL0U1FUZ0VUYqG18lRuorTDayxajtdXt2myCuE55Q1u0EMuwgD4EVR8Bq5Wd1z3I4QkL0YZ4ow1pPoJM7XNq/NiOX49ha4hMi0oN6PbBAFZdHYWPPkLtr470BHlAADH/fR6/TvRZ9HY0fir6jAwnY5N47O9bmycJgboZi9lKeb7OXg6Ll4RAEl1HZJLj9112vBaLyYrSy/NFkjK5nKgnniT34osRTCYM+/dT8fliQq671t1Vk3ARUi+4C3BlnFZvZ8WKFTzxxBNs2bKlxWVkMhnjx4/nscceY8aMGafd5q+//spvv/2GwWDAanXckHt7e1NbW4ter2fhwoXNrvvyyy93qe1pawwbNsw+bTAYMBgMXSJO8fb25sknn2zXOosXL7ZH7vQ0WhMAeXt7o9VqJQGQhIQHUZzj7AjU/gdimUxG//79SUtLY+fOnaxZs8buEldSUsIXX3xBUlIS06dPJzraIZ4pLCxkxYoV9vKwYcMYOnRoxz9IF5M+NpLNP2ZjswoU59ZQnq8jJMbP3dWScBFFOdVkbS85fRyFhERX4ewG1O8C8HNqfFc0CIPWPCuWd3wiCYHcRGF2NVaLDYCgSB98Az3Lwc7l7P4SdGLDOX6RMPRKx3tKtRjP8+E5INgg92/Y8TGMvN49dfUQ5Ao5yUNCObihEICcXSVEqTLESB0A76BTo7BSp4lCIBAjpnq7ECh3rWM6dtQpDkg2m0D27h4SC9ZIytmic0rBLrAaYfNbbY9xFAT47SFHOf18SJzYNfX0UALCvBl1fpI9vmPbL7mkDAsnIKzjg8t6NSWHYPm9jvLQq2BoFztIDbkcaotg9X/E8sGfROec8553qQBUsAlkO8WCpXZnLNj+7+H3Rxzl/heLEVLtpM5i5c3jJbxzogSDk7uJl0zGLXFh3J0QgVbp+Z1SPQVfhYLX0+MZF+DHQ0fyMNgE6qw2bj14jE1VOp7oE4Na5Q3zP4NVj4piL4D8HfDhOUSkfcrBhm0VddY9YMt7oqgXIG4MxI0+7Sr+/v6UlIjHfG1t83FYnUGw2Sh44EEM+/eLMxQKYl59FXVqKgDZpTruXbLXvvzUtDDuOjvV5fU4GWc3oL5jIu2RbI2inKhm1hEEAaPe0iAOahAJVRrQlTuEQ/W1TaP3kMk43Gc+o7c/iwyBkMpD+B7dQYluSIvxYyq1wi4K8gvW4BvgRcbGQvv7oy9I7lY3IOORI+TdfQ+m3Fz7PM3AgcS8+ipesTHdVo+eyqCzYu1CoKwdJUyY2wcff8ldt7soz6+zi+gCwr1R+6jcXCOJ3ozGT0VghA9VxXpsNoGS47VEpwa6u1ptQp2cROjtt1P66qsAlL72GtpzpuEVF+feikm4BKk3XKLbeP7553nwwQcJCwtj0aJFzJgxgz59+hAYGIggCFRXV3PkyBFWrVrFm2++ycyZM3nppZf4xz/+0ep2N27cyOuvv97qMi3FfL344otuEwI589xzz/H444/z66+/ujxOTa1W88gjj5x+QSc2b97c44RAFouF2tpa+0gWZzQaDVqtFpVKutmTkPAkTPUWyhtGv8lknbNoVSgUjBo1isGDB7Nx40Y2btyI2Sw2wuTm5vL+++8zcOBApk2bhre3N0uWLLGLRyMiIpg1y7M7vby1XiQPDSOrYYTqgfUFTL6s/ZbSEp6HxWxl+dt7MejM7Ps7jxk3DCBlWDd2OkhIGHWwx8kJojkhxbD/g7XPOwQX5dmtRg1IdA15GRX26dh+vdwNyGqBDa86yuPvdMRZNRIzAsbfBRsanvV+fwxSp0Pgmd1YlTw83C4Eyt5Vynifpdi7i/pdCIqTnolSz3F811mrRGFIb3aJyP7LMZ1yaixYUXYV9TViLJC3VkVUT2i8lclEV6BvFojlbR/BhIXg04bzxMEfnRzhVG0XEPUyhpwTx+FtxZTn6bCYbaz9KpML7hrS7dErHo+pDpZc64iRC0uHWS90z74n3COKgba8I5a3vgf+UWJUpItwWyzY0Q2w9FZHOX4czHmvXc5cNkFgSVElz+YUUmRqKkY4PyyAR1OiSfDu5QJiNyGTybgyOoQh/j7cuD+X3HrxGPq0oJxdtXo+GJAofvfnPi3GmP56v3hPXXWMiG23A08DUJxbgyAIHTvvGGth+8eO8vi727Sav79jEEpNTU3793saSl97ndrff7eXIx95GL+JohNfndHCrZ/vQGcUY6big3149bJhyLvYhU9fYyJ7l0PwO3By28QsMpkMja8Kja+qRVcRi8naxE1IV2mktjySKv00gg6uBqBP1g9UBPXHdvL9WANmo5WKgjq7U5Qz0X0Cie1sfFw7qP75Zwr/swjBqa098PLLiHjoIXusm0TrhCf4E5HkT3FuDTaLwMH1BYyclejuap0xlB5znNfCE6RBdxJdT2RKAFXFouNcUXZ1jxECAYTccD01K1ZgPHwYwWCg6D//Ie6jj6TnoV6AJASS6BaOHz/Oww8/TEJCAlu2bGk2eiU0NJTQ0FDGjRvHLbfcwqhRo7j//vu59NJLiYlp+ab8qaee4qmnxFEyZrOZsrIyBEFU+ioUCkJDQ1GclFM7c+ZMfvvtNxd+wu7lk08+4ZNPPmnTsmazmeXLl7dr+8XFxR2olXuwWCzodDr0ev0p76nVarRaLV7Sw4mEhEdSnFsDDYMUQ2L97KOwOoNarWbq1KmMHDmStWvXsmPHDvs1Yf/+/Rw8eJCQkBB7jJiXlxfz58/vEULB/hOj7UKgw1uKGD8npUdYjEq0TmF2NQad2Fhvswj89v5+zlqQLsW/SXQf+5aAqWFEakgfSJx06jIBMdB3JmQ2OKnt+LhDo9QlOseJQ5X26e7sBHALB3+EyqPitCYQRlzX/HJnPQQZK6D8iHgc/3I3LPihdwtZTkNsWhBe3kpM9RZ05XXY9v2I/W6hOTevuDHg5QcmHVQdF4V+oV0/Gt8tCALkrHGUT3ZHArKcYsGSh4V3eYeky0ibDWH9xLg8kw62vg9nPdj6OmYDrHrMUR5zyxkr8lQo5ExdkM53z28HAU4crODw1mLSxrQ9tv6MYMX9UJohTiu9Yf4n4OXbPfuWycTYOl0RHGiIO1y9qMExzjWORG6JBSvJgK+vAKsoHiG0L1z+Jag0bd7E1iodj2bls6e26cC4wX7ePN4nhnGBkpNsdzDAz5vfR6bxj4zjLCsV3X321tYzfXsmr6cnMDMsAEbfBAFx8N11YNYTZM1AJavHLHijrzGhqzSiDW77/97Ojk/B2OAoFJIKaW0b6OQcBeZqR6CqpT9S/p4j6i7o//6PoCvE36ogCDzw/V6OlIiRPWqlnHcWDCegG9w6Dm0ssDuERCYHEBrrut+H0ktBUKQvQZFNz4uWi58ge+Y2bNXVeBvKODfpEOZpl6OrNDgchhoiyFqLHxt9QZLL6toaNqOR4meepeobx2ARmbc3UY8vIuDCC7ulDr2JQWfFUpwren8dWJfP8HPjuzd28gym2Ml5qzODTyUk2kpkkr/dxa3TTn/djEylIurppzh62eVgs1G3cRPVP/5E4JyL3V01iU4iCYEkuoUtW7ZgtVpZsGBBsyKgk4mIiODKK6/k+eefZ+vWrcyZM6dN+1GpVAQHB1NeXg6A1WqlsrKS4OBgj3D+cQd1dXVt/v56ElarFZ1OZ48AckYSAElI9AyKcjsXC9YaWq2W888/n7Fjx7J69WoyMsQGa5vNRmmpo4PnwgsvJDQ01KX77ipi04LwD9VQU2bAqLeQvatU6pzoBeQdqmhSFgT46/MMjHUWhs2Id1OtJM4YBKFpLNjI61sWUIy4ziEE2v0lnP3oqQ4tEl2Goc5M6QmxIVMmg5jeLAQSBFj3sqM85lZQt9BJo9LAxW/DRzMAAbL/hF2fi3F2ZygKpZzEwSEc3lJMtNdBFPUNHdu+4c1HPim9IGkKZDYMHsla3XuFQBU5UH1CnPbSiq5STgg2gRznWKCeEAvWiFwOk/4JP9wklje/A+PuOCX6rAlb3hXFXwDewTD5vq6vpwcTkejP4Kmx7P1TjNJbv+QICQNC0Ph5/oCBbmH3V7B7saM86wUI79e9dZDLRaecujI4uk6c9/Od4BsGfc7p1KbdEgtWUwhfzANDw3OxXwRc9V3b3LyAUpOZp7IL+aao6fNEuJeSh5KjuDQyGPkZLIx1B1qlgg8GJPJRfhmPZxVgFgRqLDau3Z/LrXFhPJwcjSptJly3Ar68DLmumHDVEfJNgwExOr3dQiCrWTznNzLuzja7SXWVI1D97t0UPuYQmvpOmUzEgw/Yy//bcJRlex1xV8/MGcSAaNe2CTWHzSZwYF2BvTxwcvcMvlEGBRF2z90UP/EkAKYln5Fy/eWoxiQ2WU4QBIx1liauQrUVBvQ1JuIHBBPTt+vv/015+eTfcw+GAwfs87ySkoh57VU0fSVX6o6QOjycDd8dob7WjK7SSO7eMskFupuQHIEkupvIFMe1rCinuuNOf27Ce9Aggq++mopPPgGZDPOJE+6ukoQLODOVERLdTlCQeKOak5PT5nWys8V89uDg9tneq9Vq+/4ATCYTVVVVdkeIM5WLLrqIwsLCdr2USs/TClqtVqqrqykuLj5FBOTl5UVISAghISGSCEhCogfgrIx3tRCokdDQUC6//HKuv/564k7KtR01ahQDBw7skv12BTK5jP4THQ1VB9cXtLK0RE/B2eHDW+voaNr4Qxablmaf8fcvEl1M/k4o2itOKzUw5PKWl02dJo5gBtCXw6Ffur5+EnbyMyvtLnrhif6ovT3vPt1lHP4NSho6H1S+oktJa8SNFgUPjfz2MFTnd139egCNnQupmvWOmQMuBnkLToKp0xzTWau7rmLuJscpFixx4ikxaUW5NU1igaK7KxbIVQy4RIydATBUNRV6noyuFP5+0VGe+hB4B3Zh5XoGYy5Mxi9IFLkadGY2/JDl5hp5CKWZsPyfjvLgy2HYAvfURamGy7+AiIbnOJsFvr0a8nd0arPdHgtmrIUv5zvEiSpfuPJbCEo47apWQeDT/DImbsloIgLSyGUsTIhg05h+XB4VIomA3IRMJuPG2DB+Gp5KrMZxnXn3RCmX7MqiwGCC6GFw42oI60eE6rB9maLVS0VhT3s4sBRqRAEjPqGt38+fRFcIgQRBoPj5/0JDVLu6Tx9iXnoJWYNb/9bcCp5Zcci+/IKx8cwdEeuSfZ+O4wfKqS03iPXyVZLSHYK/BoIuvRR1g5BGqK+n5MWXTllGJpOh8ROjx5KHhjFkWhwT5/dhxg0DSB8b1eV1rF2zhty5c5uIgLTnzSRxyRJJBNQJFCp5E8fnfWvO7OeU7sJssjoi9mQQGie540l0PcGRvng1tNXU15qpKas/zRqeR9jdd+F31lkkfv0VYXff5e7qSLgASQgk0S2cddZZpKen89VXX/Hkk09SX9/yCVCv1/PYY4/x3XffMXDgQCZObGbU4mnw9vZu8jBjMBhcbnHa09BoNERGRrbr5UnYbDZqamooKSk5RQDU6AQVEhKCWi2NTJeQ6AkINkGMBmsgMrlrR2bEx8dz/fXXc9lll9GnTx/GjBnDueee26X77ArSx0Uha4ioKDhSRWXRqa5oEj2H+loTpccbHD7kMi59aFSTTsedvx1jzZeZ2GySGEiii9j+kWN64NzWR6DLFTD8Gqd1P+66ekmcQl6GUyxYem93A3LqGBl5XducEaY+DMHJ4rSxBpYtFLd1hhLXPxgvLxspmk2OmQMuaXkFZyHQ0fViZFRv5DSxYM5uIMlDuykWyJUolDDxH47yxjfB3ELby19PO2IhQ9Najt87w/DSKJl8RZq9nLGxkLyMilbWOAMw6WHJtWBuiGMP7QuzX3JvBKMmQHTOaRQom+vgi0vFaMMO0q2xYFYzfHsNFO0TyzIFXPopRA897aq7a/TM2nGYBw7nUW1xRAjNDgtg3Zh+PJgcha9Sio/2BIb7+7JqZBrTQxxtHdtq6jhneyZ/lddAYDxcv5LIWIdYqCTf2tQl6nQIAmx43VEecwuovNtcx66IBtNv2UL9rl1iQaUi9u23UPiJHfAlNQbu+HIn1obn26FxgTx6fn+X7LctOLsB9RsXhVLVfb8VmVJJxMMP28s1y5ah39E5AaOrEKxWSl59lbxbb8NW3XDsKZVEPPQQMS+/jMKvmyIgezEDJsfYL5v5mZUOgYpEl1F2Qmd/HAyK9MVL04sH0kh4DDK5jMgkx3W/KMd1bnvdhdzHh7h338F7yBB3V0XCRUhnP4luQalUsmLFCubPn89jjz3GSy+9xMSJE+nTpw8BAaILRFVVFUeOHGHdunXU1tYyZswYvv32WxSKjt2U+/r6YrFY0OvFxgqdTodCocDX13NvXt944w1+/PHHNi8fEhLC008/3aZl9+/fz6JFi9pVn6FDh3LxxRe3ax1XY7PZqKurQ6fTneKKoFQq8ff3R61W9yiLPQkJCags0mPUWwDRBcU/tO2NVR1FJpPRr18/+vXrZgt7F+IboCZxUAi5e8oAOLihkAlze2l8xxmAc8d+ZJI/fkEaLrhrCL99eICjexv+x+sKMNZZmH59fxTKHtYhKeHZ1FfC/u8d5ZHXn36dYQtgzbMgWOHYeig9DGHS6NDu4IRTR3RsevscU3sUxzZA3lZxWq5q6vTTGl4+cNFb8PEsQIAjv8Oer2DolV1WVU9G5aVgWOpRvCvETj2TKgKvuDEtrxCUCCGpUJ4Flno4vhFSzu6eynYXNivk/u0onyQEOjkWKKUnxYI5M+QKWPM81BZAXQnsWgyjb2q6TPFB2PmpozzjKVFEJAFA0uBQUoaHkb1TjBNe80Umlz86GqXXGSquWPkAlBwUp5UamP9Jy3GN3Yl/FCz4Hv53rnhPoy+DxZfADavAr30uH90aCyYI8MtCyP7DMe+CV6HP9FZXqzJbeDankM8KynFuGUv09uKZPrGcHSJFnngiQSolnw5K4u3jJTybW4hVgAqzlSv35rAwIYJ7kyKJuOZpeEi89ykxJ2PNXofifzNFh6jAuNZ3kPMXFDcIypTeMOrGdtWvKxyByt52xJQFzpmDV4Mzs9lq4/YvdlJaawQgxNeLdxYMR91NwrXaCgPH9pXZywMmxXTLfp3xHTMa7Xkzqf11JQBFTz9N0pIldrckd2ApLyf/X/ei37zZPk8ZGUnMKy/jM2yY2+rV29AGa0gaEkbObvHeYv/avCbCYwnXU3LUORaslahcCQkXE5kSwPGDYvtNUXY1aWM8y3BB4sxDetKX6DaSkpLYtm0by5Yt48cff2THjh1s3LjRPuJAq9WSmJjIZZddxpw5czjvvPM6Je6QyWQEBARgtVoxGsWHjOrq6g4Li7qDFStWtGv5hISENguBDhw4wAEna8+2cM0117hNCGSz2dDr9eh0Omw2W5P3lEolWq0WjUYjCYAkJHooRblNY8Gk33Lb6T8x2i4EytxcyNiLkiWBSA/lxCGnjv1+Yse+0kvBzFsG8tdnGWRuKQJEhwKTwcJ5twxCpfbc+xiJHsaer8HS4PoROQhiRpx+Hf8oSDsPMpaJ5R2fwMxnuqyKEiK1FQaqS0RXD6VK3uUuem7F2Q1o6JXgH93ysieTMF4cCb/lXbG88kFInioet2cgfX02QMNlJtc6kTT5ae4VUs8RhUAAWX/0PiFQwW6Hw4I2CsKadr4UH6tBVym2G6h9lMSk9VDnLaUaJtwtHv8AG16DEdc6YtAEAX5/GISGZ+yUs08rQDgTmXRZX04cqsRUb6G6tJ7tvx5l7EUp7q5W97N3Cez8zFE+73mIGOC++pxMWBpc8Q18dqF4T1N5FL6YD9cub5dYqVtjwdY8B7sXO8pTHoDhV7e4uCAILCmu5PGsAsrNFvt8tVzGXfER3BkfjqanuZedYchlMu5MiGBEgC+3HjhKscmCALxyrJit1XW80z8BbYiG2nIDVtSUWxIILzkIH54DV37TulOUsxvQsAVtc1F0wtvbG6VSicViwWQyYTAY0Gg0HfqcAPodO9BvbRB0KxSE3OwQoj6z4hDbj4kDYeQyeOOKYUQFdP2AsEYOri+wu4PEpgcRGOHTbft2JuK++9D9tQbBYMB48BBV331P0GWXuqUu+p07yV/4DywlDiGk7/jxRL/4AsrgXjzwwE0MOivGLgTK2FzE2ItT7BFCEq6nuIkQqBc/P0t4HJFJAfbpwpw2OvxJSHQh0pOCRLcik8m44IIL+Oijj9i9ezcVFRWYzWbMZjMVFRXs3LmTDz74gFmzZrmkU1gmkxEUFIRK5bBZrays5L333uPIkSMolZ272SoqKiIrq/OZ8YsWLUIQhHa/jh49etptBwYGdmjbgiDwySefdPqztRdBENDpdJSUlFBTU9NEBKRQKAgMDCQsLAxvb29JOCAh0YMpymkqBJJoO/EDQvALEmMQ62vNdlGQRM9CEIQmQqD4/o6GNoVCzrRr+jF4aqx93omDFfz82i4MdeZuradEL0UQYPv/HOWRN7Q94mOkU3zMni97b4SQB+EcSxOVGtCtMQbdSsEuyP5TnJbJYcI97d/GtMdEdxsQRR/L/3lmRoRZjGhLV9uLe0vGUF3acjw3IAqBGsla3fJyPZWcvxzTyWedcs5rdH8BSBoahqInd6wPvxp8QsTp6hOw91vHe0dWNf2dzXjavRFPHopvgJpxcxzCn12/Hac8X+fGGrmBsiwxZrGRgfOaRoR6CvFjYN7H4vEMULgbvv0/sJjavIluiwXb+Tmsfc5RHnoVnPXvFhc/pKtnzq4s7j50vIkIaGqwlrWj07k3KVISAfUgxgX6sXpUGpODHCK1DVU6ztmeSWU/h1tFsaUhKktXJDodHv6t+Q0W7XNc22TytrsoOiGTyVwaD+bsBhRw0UV4xYrPsz/tzufjDUft790/M53xqaGd2ld7sFptHFzviAUbOKX73YAaUUVHE3KTw7mp9NVXsVZ3b0exIAiUf/IJx66+xiECkskIvf124j54XxIBdRExaUEERYoCNLPRSsbmIjfXqPdiMljsLttA7x5II+FxRCT5Q8PjVUW+DpPB0voKEhJdjPS0INHrkcvlBAcH252ABEFArVaTmJjo3opJNEEQBOrq6iguLm5RABQeHo6Pj48kAJKQ6AU4Z+RKD2TtQy6X0W+8w93g4Pp8N9ZGoqNUFevtzgNe3spTrIplchkTL+3D6AuS7POKcmpY+tJO6qqN3VpXiV7I0fVQdlic9tLCoHltXzf5bAhMEKfrK+HgT66vn0QTnGMEe3Us2LqXHdMD5kBIB9w3vHzhwjcd5cwVsO+7ztetp5H1BzKjeK9VbYmgxJJK9q6S1tdJmAAKUWhMaQZUnejiSnYzOWsc0yfHggknxYIN66GxYI14+cLY2x3l9S+L0WhWs+gG1MjwayCif/fXr4cwYGI0USnigAWbTeCvxRkItjNEWGg2wJJrwdQgfgpOEeOrPLUtJn0WnP+Ko5z9J/x8V5uEoKfEgg3voliwI6vhFyeBa8rZcMFrzX6nOouVRVn5nLM9k83Vdfb50WoVHw1M5MvBySR6q7umnhJdSpiXiq+GpHBvYmRjHyElJgvPR1tZ30+DABTH3gjqhsFS5jr46nLY9uGpG9v4hmO634UQnHTqMm3AVfFg9Xv3Urdhg1iQywm95WYAMotqefD7ffblzh0QwS2Tkzu8n46Qu7sMfY0oDvQJ8CJxcPeJkJoj5IYbUEWLrpfWykpK33yr2/Zt1enIv2chJc89Dxaxc1oREEDc++8Rdvddbo0p6+3IZDIGneUY7LV/bR7CmThgoRvI2lGC2WgFICjSh7B4KRpMovvw8lYSEu0LiLeizu5UEhLuQBICSZwRKBQKgoOD7QISm81GRUXFKZFTEt2PIAjo9XpKSkqorq5u8j+Ry+UEBARIAiAJiV6Goc5MZaHYoCmXywiTLFrbTb8J0fbRBScOVZ5+lL+Ex+HsBhTTN7DZkccymYxRs5OYdFlf+7yKgjp+eGEH1aX6bqmnRC/F2Q1o8KWgbkfDmFwOI5wcAXZ87Lp6SZyCIAgnCYF6aFzR6Sg9DId+cZQn/qPj20qaJLpcNfLrfVBb3PHt9UQO/GCfzDJMBGTk7CpteXkALx9InOAoZ//RNXVzByY9nNjiKJ8kBCo9Xkttuehu5uWtJK43CO5G3+ToSC7PEkWbOz5xiEDV/jD14RZXlxBF2WddlY5cId50F+fWsP/vniHAF2xC5zoXf/s3FDd03CvUMP+T9t0ruIMR18KUBx3lvV/D6kWnXe2UWLC+ga6vW8Fu+PZqEMROSSIHwfxPHZF9DQiCwM8lVUzamsG7J0qxNvwLlTK4Iz6cdaPTmR0WKLWN9XAUMhn3JkXy9ZAUQlSiU71NBn8N9uHrSX5kV2rgxlUQGC+uINhg+b/g90egsc20Og/2f+/Y6IS7O1wfVwmBnN2A/GfPxishgRqDmVsX76DeLB77yaG+vDB/SLcfw87n7v4To93u+ifXaAh/4AF7ufLLLzEcPtzl+zVkHubo3HnU/v67fZ5m0CCSfvgev0mTunz/EpA2NhKVRhRbVRbpycusPM0aEh3h0AaHA1j/idHSdVOi23FOPyiW4sEk3IwkBJI4Y1CpVAQ7WVtaLBYqKiok5bWbEASB+vp6SktLqaqqwmq12t+Ty+X4+/sTHh6Or6+vdLMmIdHLcFbCh8b5ofKSRhy1F22whvj+Ifay80OuRM/gxMHmY8GaY/DUWM65rj8yuXg9rCkz8MMLO8+8iAoJ16AraSq4GHl9+7cxdAHIGyJ2j2+CkkOuqZvEKVQU1tlHMKt9lYTGeXhHbEfZ8BrQ8FzW51yxk7QzTH8cAho60OorYcW/zpyIMJMeMlbYi1mmiYAoYtBVnibKr7fGgx3fCNaGmKCwfqCNbPJ2k1iwwaEoVL2gqUwTIIqBGln7X/jrGUd50r/Ar4c7H3UDwdG+DJ+ZYC9v+jHb7ujY1dhsAgadmaoSPcVHazh+sJwj24vZ/3c+O1YeZeMPWfy1OIOV7+/jp1d38e0z2/j8kY18+M+/efuOv1j86CaqijsgHN//fVPB8MxnIWqw6z5YV3LWg03jyza8CpvfbXWVLo8FqzwGX14qOrsABMTBlUtA03QwTI7eyBV7crj5wFEKjY4o4HGBvvwxKp1HU6LxVUrPzb2JKcFaVo/qy5gAX/u8rGgvXhruxUZrJNz4B0QPd6yw8Q347low18Pmd8DWEDWSMAFiRnS4Hq6IBqs/cADdmjViQSYj9NZbsNkE/vXtHnLLxGPfW6Xg3f8bgb9G1fKGuoDKojryG8QWMpno9uYJaGdMx2fMGLFgtVL87LNd2kdR9eOPHL3sMkzHjtnnBV15JQlfLEYV476otDMNL42S9DGO+9D9a3qGwLgnUV6gs7vQyxUy0sZEnmYNCQnXE5niEAIVZkuOQBLuRenuCkhIdCdqtZrAwECqqqoAMJlMVFVVERgojajpLgRBwGAwUFtbi8XSNB9TJpPh5+eHr68vcnkvaHyVkJBoliInJXyEk0Jeon0MmBTN8QPlABzaVMjoC5Jc33At0SVYrTbyD1fZy7H9Tu88kDYmErW3kpUf7MdqtqGvMbH0pZ3MvmOIPbZCQqJN7PocbA0dTHFjIHJg+7ehjYC0WXDoZ7G84xM473mXVVHCQd4hJzegvkHI5b3wmaXqhOjc0Mikf3Z+m2otXPg6fH6xWD70CxxYCgMv6fy2PZ0jvzs6nEP7ogkYCplVAOTsLmXw1LiW1009B357SJzOWStGSSm6t8OuS2hPLNiILooFcgdjb4fNb4NZD6VOgs3AeBhzq/vq1cMYMTOBrO0lVBXrMRusrPvmMOfd2jaxotVqw6S3YNRbMOjNGPUWjHozxjqLY1rvNF1vaXjPjMlgPf0OWqGmzMCWn3M496Z2XOfLs+Fnp/iqAXM6Jhh2FzIZzH4Z6krFaEiAlQ+CX3iz5/8ujwXTV8AX80DX4EqnCYCrvgN/R8xzvdXG68eKeet4CSYnEUCYl5JFKdFcEhEktVf2YqLUXnw3NJXncgt567h4LNb4Kph/KJf/pEZz0zXLkP1wE2QuF1c4+BPUFEBJhmMj4zvuBgSucQQqf9chuNOeey7qlBTeXpPFqoMOR8bn5w2mb0T3C9oPrHMMmkocHIpfkKbb69AcMpmMiIceIveSS8BqRb9pM7WrVuE/Y4ZL92MzGil++hmqvv3WsW9vb6KeeIKAC8536b4k2sbAs2LZt1YUAOXuKaW2woA22DOOy97AofWF9umkIWF4a73cWBuJM5XIJCdHoNxqBJtgH9wpIdHdSEIgiTMOHx8frFarfZRDfX09CoWiyYOPRNdgMpmorq7GbDY3mS8JgCQkziycLTEjk6Vzb0dJGBSCj78X+hoT+moTR/eVkzxUGtndEyjOqbHnlWtDNASEebdpvcTBoVx49xCWv7UXk8GKUW/h59d2cd4tg4gfEHL6DUhI2KyiaKeRznTujbzOIQTa8xWcswhUbTuWJdqOs118W0SDPZJNbzYd1R4/1jXbTZkqOkPs/FQsr7gXkiaDb6hrtu+pOEeFDLiEFEUEeQ1CoOydpxEChfYF/1ioyQNjDeRtg4TxXVvf7iB7jWM6ZWqTt8rzdfaIVZVGQVy/XhS/5xsCI66DzW81nT/9CVBJHU5tRalScNZVafz48i5AFNRtW56L2kflJOQ5SdCjt2DQW7AYOyfm6Sw5u0vR15jw8W9DJ5jZAEuuBVODI0hQElzwuiiu6UkolDD3I/jsIsjbCgiw9BbwDROjI53o0lgwswG+vsoRx6fwgsu/hPB0+yKryqp5+Eg+xw0m+zw5cG1MKA8kRRKgkprtzwRUcpno+LS3ite9DRjUcqzAY1kFbKkO4JW5n+D/x2OwpSF6K2+bY+XQNOjTOeGIsyNQR4RAhszD1K5yuAiG3nYrP+7K58XfMu3zrp+QxIVDut+Jx2KykrHJIQoYONmznG80aX0JuuIKKhcvBqDk+f/iN3kyco1rrtGmvDzy774Hw8GD9nleycnEvv4a6tRUl+xDov0ER/kSkxZEfmYlggAH/s5n7MUp7q5Wr8BqtpGxxfGb7z8xqpWlJdrKIV09iwvKGRPoxwVhAZJAuQ0EhHuj8VNh0InPBZXFeoKjfE+/ooREFyD1uEuckfj5+eHj42Mv63Q69PoOWCZLtAlBEKitraWsrKyJCKhRABQeHo5Wq5VEQBISZwA2m0BRrqNxyVkhL9E+FAo56eMdD7UHpXiwHsOJQ45YsLh+we16iI7uE8TF/xyOt1Z0aLCYbCx/ey9HthefZk0JCSDrD6g6Lk57B0H/izu+raSzIChRnDZUw4EfO1U1iVOxWW3kH3YSAqX1IoFCI3VlsONTR3miC9yAnJnxJPg3dProy0UxUG/GWCs6AjUy8BKShoRCw2WmMKvKHjXXLDIZpE5zlLP+6Jp6die6UijeJ07LlacIm5xjwRIHhaJU9bLonfF3iQKERuLGdu7cf4YS0zeI/hMc991bf8ll3TeH2fpLLnv+OEHGpiJy95RRcKSK8vw6dJXGzouAZKD2UeIfqiEsXktsehApw8LoPyGKYdPjGXtxMlOuTGPGjQO44O4hzHtwJFc9MZYbXpxkH2xhswpNOsFb5fdHoGivOK3wgvmfnBJf1WPw8oErvxHFjSBGA359JRTtb7JYl8WC2Wyi+Oj4Rse8i9+BRDGq8YTBxHX7cvm/fblNREDDtD6sHNmXZ/rGSiKgM5DZ0cHc9HsN0eUO9/TlpdXM2JnFvomPwcznsF/QGxl/F3SyLdV5YGxHosHK33O4AWmmncNzmRYWfrMbW4PB1ajEIP49K72FtbuWrB0lGPXi9+kfqiHOA0X1YXfdiSIwEABzfj7l//tf6yu0kdq//iL3krlNRED+s2aRtORbSQTkAQw+K9Y+fWB9ARaze4XDvYWcPaUY68TfvDZYQ1y65/3mexoHdPVcuPMIH+WXcfOBo1y1N4d8QyvPkxKA2O8Z6ZSC4JyOICHR3UhPFRJnJDKZjICAAKxWK0ajmO9eVVWFXC5H4yLVvYSI2WymqqrqFBcgX19f/Pz8UCh6WUOrhIREq1QW1mFusLn3CfBCGyKdcztD/wlR7FwpZrwf31+OrtLgMVbXEi1zshCovYTFa7nk3hH89NoudBVGbFaB3z86gKnewoBJnjXKUcLD2O7UsDz0qs45QsjlMOJaWL1ILO/4GIZe0ZnaSZxEybFa+zXTL1hNQHgvdFza/A5YRDcWIgc3FaG4Ak2A6GjxxVyxfGApDLgE+l/o2v14Cpm/gsUgTkcMhLA0fIGolAAKs6oRBDGCoNVrReo5DhelrNUw7dEur3aXkrvWMR07SoyNa0AQBLJ2dGEskCfgHwWjbxadtxRqmPlsz3N48RDGXZJK7r5y6lsT052ETAZePkrUPio0Pkq8vMVpta8STcN8dZO/jmkvb2WH4yAHTIqhKEccfHFgXT7Dpse3Hkdw4EfY9oGjPONpiB7aoX17DD7BsOB7+HA66IpEl7Mv5sENv0NgfNfGgq16FA7+6ChPfxIGzcNks/HeiVJePlpEvc0RAxaoVPBISjRXRgUjl36fZyyRyf4E6m1c82cNf43wZXOyGoCj9SbO33mEp/rMZ8Fl8ci+v0G8dwqIg8GXdnq/nYkGM+bkUPPrSgAq1FpeSr6InRuP2t9PDvPlrSuHo3JThPn+v/Pt0wMmxXhkLIsiIICwhQspWrQIgPL3PyDw4otRRXfMQUmwWCh9/Q3K33/fMVOlIuKBBwi66krJycNDSBwcgl+QGl2lEYPOTPaOEtLGSu41neXgescAyX4TojzyN9+TOGEwceWebGqtNvu8PytqmbI1g8dSolkQHSLdt7RCZLI/R/eWAaIQqP+E7nfGk5AASQgkcQYjk8kICgqirKwMi0VUCldWVhIaGopKpXJz7Xo+giBQV1d3ykOkSqUiKCgIpVI6/UhInIkUNYkFk+xEO0tAmA+x6UHkZYiWwoc2FjJqdpK7qyXRCoY6MyVHG66NMohN75jDR2CED3PvG8HPr+2mskgPAqz5IhNDnZnh5yZIvy2JU6k6AUd+c5Q7EwvWyNAF8OfTYDPDiS1QfBAi+nd+uxLASaLB9Pa5h/UIDDWw1anjedI/u0ag0Occ8VjdLcYusPyfoiuDTy8cIbr/B8f0gDn2yZRh4RRmifdgObtOIwRKngIyBQhWKNwtOur49eDo0Zy/HNPJTWPBKgrqqCoWnYGVagXxA3rhMQGiCCFhvOjiFjHA3bXpsWh8VZx/x2B2rzqOAE3EO5pmhDxqXxVeaoVbOqFSR4SzfskRjHoLNWUG8jIqievfwvFdkQs/3+Uo97sARt/UPRXtagLjYcF38PEsUQhUWwiL58L1v1FUIO+aWLDN74jCu0ZG3wLj72J9ZS3/PpzHEb2xyeJXRAXzcHI0oV5SG9mZjn+oI0Zk+rY6Lp2UwGNFJeisNow2gfsy89gSMZDnb1yLb9av4m9Vqe70fv38/OzTdXV1WCyWNrfZlr/3HggC+0OSeHbCDVSUOo7vcwdE8OL8IWg17mljLz1eS3GDG7VcKaPfeM8VWQTOn0flN99gPHQIwWCg5MUXiXn55XZvx1JWRv6/7kW/ZYt9njIqithXX8F7yBBXVlmik8gVcgZMjmHLTzkA7FubLwmBOkl1aT15GaKbrkwG6eOk77MzVJotXLknm2KT2G/qLZdhsAkIgM5q4/7DefxYUsXL6XEkenf+WtQbiUpxcgTKlhyBJNyHlMMjcUYjl8sJDg62R1IJgkB5eTlWq2TH2BksFgvl5eWniIC0Wi2hoaGSCEhC4gymiRBIigVzCf0nOkYUHNxQgM1pdKmE59GYAw8QHq9F49vxhlG/IA1z7h1OeILD3WDzjzls/CEbQZCOA4mT2PkpCA0juZLPgpCUzm/TLwz6ne8o7/i489uUsNPYkAkdFw16NNs/AmPDfUFIKvTrQpeec58GbUNjcF0p/PpA1+3LXdRXig4+jQy8xD6ZPMwh5MnLqMSob+rW2gRNAMSNcZSz/3RlLbsXQYDsNY5y8llN3nZ2A0kcGILSq5e61crlkD5bEgG5gPAEf2bcOJBzbxzIWVemMe7iFIbPSKD/xGhShocTmx5MWLwW/1Bv1N5Kt41EV3opSBsTaS8fWJff/IIWI3x3nSiSAQhMgAvf7F2uUZGD4PIvHBF5ZYfhy8vI2uZwDXBZLNjBn2Dlvx3l9PMpnvoEtx86zrzd2U1EQP19NfwyvA+vpMdLIiAJQBywGpHkcOcZXi7w28i+9Pd1OHh+V1zJzGM2Mofd6pp7eUChUDQRA+l0ujatZzp2jKply1maMokHJtxKhVysp1wGD56XzrsLRrhNBASw3+m8lzIsHG+tVytLuxeZQkHkww/ZyzUrfqVu69Z2bUO/fTu5cy5pIgLynTiRpB++l0RAHkr/CdHIleL1tji3hpJj7XPkkmjKoY2O63r8gBC0wZJbekept9q4Zl+u/b7FSybj88HJ/DQslVQfh+hnY5WOqVszePd4CVapDfIUwhL87e6elUV6DHWtPINLSHQhkhBI4oxHqVQSEhJiH2Frs9koLy/HZrOdZk2Jk2l0ASotLcVkcthlK5VKwsLC0Gq1vW8ks4SERLtotKgH0SJTovMkDwmzi0l0FUZOHKw4zRoS7qSJw0dLI7PbgbefFxf9YxgxaQ6RwO5Vx/nr8wxsVuleRqIBqxl2fuYou8INqJER1zmm93wDJr3rtn0GYzZam4hnY9N7mVOJuR42veUoT1gI8i4UYXgHwvmvOsr7voWMFV23P3eQsVx05wKIHgbByfa3tMEau2jUZhPsFuUt4hzR5iwu6mlU5EBNnjjtpYWY4U3ezt5Vap9O6Y2xYBJnNM7OX7l7yqirNp660Kr/QMEucVqugvkfi+fL3kbSZJjzHiC2RwkntpG9Kdv+tktiwY5vhh9uBsSOMEvsWD4c9wITtx3mh2KHsNdPIefJ1Bh+H5nGqADfzu9XolcRkehoIynOrSHFR8PyEX25MspxH3hEb2Tm9qbHVWfpSDzY8fc+5Llhl/P+oIuwNdzDBft6sfiGMdw6JcWt7b+meguHtxbbywMne358ts/IkfjPmmUvFz/9DEJDgkFrCIJA+f8+5tg112IpbbivkckIvfNO4t57F2VQLxxM0Evw8fcidYTj+rNvTZ4ba9OzsVltZGwstJedB0xKtA+rIHD7wWNsra6zz3u9XzwTg7SMDvRj9cg07ooPR9Fwiq+3CSzKLuCCnUfIrDO4qdaeicpLQWicQ2jb6FInIdHdSEIgCQkccVWNWCwWKisrpdH07cBisVBRUUF1dXWT783Pz4+wsDApbk1CQgKDzmyPX5ArZIQ5uZhIdByFSk7aOMeIX+dMbAnPo4kQqJ9rOva9NErOv3MwSUNC7fMObSzktw8PYDVLYiAJIHMF6Boaw/0iIW1W68u3h6TJENwwItlYDQd+aH15iTZRmFWFzSreUwdH++Lj77mjmDvErsWiMw+AfwwMvqzr95k2EwZf7igv+4footNb2P+9Y3rg3FPednYFchbANEvqOY7p7D+gpw6ScXYzSpwICsczaUVhHRUFYgO3UiXvvbFgEmcswdG+RKWKDqw2m8ChDYVNFzi0DLa84yjPeBJiRnRjDbuZgZfAzGcBKDKnUWcSRTguiQUrOwJfXQ4WsQNsR8x0Zg56mUdySqh1EubPCQ9k/Zh+3BQXhtJNblESno2za3JRrigI91bIeTk9ntfS4/FuOG7qbTZuP3iMJ7MLXOLCoNU62mZqa2tPu3zGvmyur07i79hh9nlD4gJZdtdExqeGtrJm95C5pQiLUXT7dz4Xejrh992LzNsbAGNmJlVLlrS6vLW2lvy776bkv/+FhnQDRWAgce+/T9iddyBT9FKnw17EoLNi7dNHtpVQrzO1srRESxw/UGGP+/T29yJhUIiba9QzEQSBh4/k82uZY0DSE6nRXBzh6DfVKOQ8nBLNihFNHet21uiZvi2TV44WYZac6u1EJDtd13OkeDAJ9yAJgSQkGtBoNAQEOE7MRqPxFFGLxKkIgoBer6e0tBSj0THCTKlUEhoair+/v+QCJCEhATgasgDC4rUoVVKjhKvoP8Ex2uXo3hZG/Eq4nepSPTVlYgeBUq0gMtl1DZJKlYKZNw8k3UkUlrOrlGVv7cFkOP1IQolezraPHNPDr27SGd5pZDIYca2jvF2KB3MFJ5xiweJ6mxuQ1QwbXneUx98Fym4SOs18FvwixGldEax8qPXlewp1ZZCz1lEeMOeURVKGOUYcHz9Y0fq1IXIw+DYIh/TlULjbRRXtZnLWOKZTpjZ9a5cjFix+YAheGimaR6L34ewKdHC9U4Rw5TH46XbHgunnw5hbu7l2bmDsbTDhHrIME+yzkiPyOxcLpiuBxXOhvpIKpT//6v8Is1MfYb9TBGOqj5olQ1J4Z0AikWppkJxEy4QnOgQ55fl1mE1We/myqGBWjPh/9s46PKozb8P3GUkycXdPSEgIGihQpE6FUij1bl2pd7ttt+3WZbv71d1Lt64USotWoEDRYBFC3N1tZjJyvj9OGIEACSSZSTj3deXK8fNLZubMOe/7vM+TxCibWJa3yuq4Zm8xbUYTx0N/HIFWZdWw8ItsyrxCLMuumhbNt7dOI9xXc1x1DASiKJL1pzUWLG12xLBpl1aHhRF46y2W+fpXX8PU0tLrtrrcXIovvpj2tVbnRrfx44j7cQmes2YOdqkyA0RIrDdB0dLn3mQ0HyralekT2TYDIlOmh6IciLjPE5DXS+v4pNLqHLsoKohbonp3TRzv5c6qyUk8GBeKuuca2y2K/Le4hnMz8shsl52iAcJkIZCMEyBfEWVkbPDw8LDLRe7q6upzNvKJiMlkorm5mZaWFjvBlIeHB4GBgbi4jLCRyzIyMseF7Q2v7Ug3mePHP8x+xG/uZrnxwBkp32ft2I9I8kWpGthbcYVSwelXpzD+zCjLsorcZpa9uhtdh5xFfcLSUADFPQIBQSEJgQaaCX8DZc99X+UOqMkc+HOcYFTkWt3DIkePMEv/rB+gtUya1vgPznvycLj7w9yXrfN7voS8NUN3/sEiZxmIPZ2AUdPAJ/KQTXxD3AmIkBwwTAYzZdlHiBJVKCDhdOt8wW8DWe3QYDZB8QbrfPypdqsLdlpdkQYkFkhGxglJmBSEq4ckcmtv0kkRwsZu+P560PU8m/lEw/w3JWHvCYB42hMUmqzXt8SmtyDjk2M7mL4DvrgEc0sZX4TOZcZJX/BF0FmW1RqFwCPxYfw2JZlZ/rIbrszRcXVX4xfqDoBoFqkvtXfnSfHUsCI9iTkBVuHOb01tzM3Io7Dr2CNZ+iIEMprM/GdlLos+z6ALaVCXi8nAcxPceXbBWFxVzjHQq6aw1er456IgaWroUfZwLvyvvx51pHQfZ2ptpf71Nw7ZpmXJj5RcdjmG0jLLMr+rriL2s89Qh4UNWa0yx48gCHauQFnrK62iXZk+0dmipzSr0TKfcrIcC3YsfF3dyPPF1rbkC4N9eTzhyP9LF4WC+2JDWTM5iYle7pblWR1azsnI49+FVehMw9RZdoAITbD2f9QWt2E+wf8fMo5BFgLJOA0dHR202Kjci4uLefTRR/n9998Pv9NBPPLIIzz77LNH3Kazs5Ovv/6arVu39rrey8sLjcY6gqG9vZ2uLquC1WAwUFxczN69e8nMzKSkpASD4cTrXNNqtdTX16PTWR80lUolAQEB+Pj4oFDIlxcZGRl7aoqsDUoh8d5H2FLmWBhjk4Gds6kaUW48cDrsYsEGyeFDUAjMuCiRqfPjLcvqStpY8tJOOpplp6gTkgwbh55RZ4Nv1OG3PVY8AiDlAuu87Ap0XGg7umkolwYjCAqB8OONLHEmzGbYYCPEmXY7uHgMbQ0p59tHZy2/x9ohPlzJ/tE6nbbwsJvFT7CNB6s77HbAofFgw42qXVJcIYBXGAQmWVa11HbRWCF9xpQqhRwfIDNiUamVjJ5m7RTO3lAJvz0FlRnSAoUKLlkMmhEmOD0CNSXtdOqlzio3oZUIlywpKjJ3Rf8OZDLC99eT2d7JvIlv8Y/kB2lWW59xzw70Zv1Jo7k7JgRXuX1Mph+ExFnfR7XFh4pyvFRKPhkbxz0xVkee/C4952Xks67pyG4+h+No0WANHXqu+Xgb764vtCwL7Wzkrdo1XHnZqcd0zsHC1g0o6aRQXDXDy/FP4epKyEP/tMw3f/01uv37ATDrdFQ/9hjVjzyC2OPKL7i7E/7Si4Q++i8EeUDusGTU5GDcPCS3uPYmHaWZDUfZQ8aW3C3W9s/wUb74hrgfZQ+Zg/m9sY1/7C+3zM/09eTVlGgUfRSJp3hq+Dl9FE8khOPWE2FpEuH1sjrO2rGf7a2dg1L3cMDTzxUPH+nabNCbaKw6cf8XMo5DfhKRGTJeffVVzjnnHDo7e7/YnX/++fj5WRsfSktLee655/jzzz/7fI6PP/6Yzz///Ijb1NfXc8UVV/DOO+/0ul4QBHx9fe3cbEpKSnjqqaeYNGkSGo2G+Ph4xo8fz7hx44iLi0Oj0TB58mT+85//0Nra90ZkX19fBEE4pp/QUMeMaDCbzTQ3N9Pc3IzZbFWwuru7ExQUhKur6xH2lpGROVExm8zUllgbpcISZEeggSZhUjCu7lIjV1u9lsq85qPsITOUmE1mKvfbRP2kDF7UjyAITD43llOuSIKe5/bm6k6WvJBBS61sz3tCYdDC7i+s81NuHLxzTb7eOr33W2mUvMwxUbm/xTIdEus9siKL9q+ABqkzAxdPOOkmx9Rx7gvgHihNt1fB6n85po6BoK0aSjZK04ICUhccdtMEG+eb0sxGjIYjRIkknI7lS6R8G2hbjrvUIaXoD+t0/Gl2bie2IqjoMf4j6zM2nGkpg7KtkmBQZsAYM8s6WEDcvxI2v2ldeeaTEDl56ItyIAU7rZ//eP8CFIIZRDN8f4N0resLokjbL//kUXMyZ096jwzvMZZVUW4ufDo2jv+NjSdaI7ePyfSfkDhb94De25gVgsDD8WG8kxpj6XRtNZq4ck8R75fX2bm294UjOQLtKmtm3hsb+avQ6rgxpWYfr697lek3Xe5UsVvajm67z3ja7IgjbO28eJ5xBh4nT5dmzGZqn/s33WVllFx5JS3ffW/ZziUxgbjvvsVn7lwHVSozEKhclKTMsIp2M9dXHmFrGVtEs0iOTZxa6kzZDai/7G7r4qbsEkw9XxupHm58PDau3yJmpSBwW3Qwv08ZzTQf60Cf/C49F+zM57H8CjpNxxdjORwRBMHeFUiOB5NxAHJrh8yQkZWVxerVqwfEPWfJkiXk5eUdsryzsxOz2cx//vOfQ9aNHTuWuX28MRYEAX9/fxoaGtizZw/XXHMNNTU1zJgxg8cee4zExER8fHwQRZG2tjYKCgpYu3YtDz/8MG+//TarV68mJSXlqOe57bbb0Gq1farpYGwf0oYKnU5HS0uLnQBIoVDg6+uLm5vbkNcjIyMzfGis6sSol274Pf1c8fSTrxkDjcpFSdJJoWSuqwAgZ2MVkYPkOiPTf+pK29F3GQHw8HXFL2zwRymlnRKJq7uaXxfnYDaLtDfpWPJiBvPunkBQlBxPcEKQswy0PQI032j7qJ+BJmYGBIyCxnzobpfin9KvHbzzjWDKbWPBUkaQS4MowoaXrPNTbnScC4VHAMx9Cb7reY/u+gzGXAiJZzimnuMhZxnQ03IbMwO8Qg67qX+4Bz7BGlrrtBj0Jsr3NRM3LrD3jT0CIXyC5KwjmqSIwdT5A17+oFG03jp9UCxYoU0sWIIcC+Z4uprgj3/Djo8kQUbCGXDRh1KUn8xx4xfqQUSSL60F+Zzh/bp1RdI5MP1OxxXmAESzSGGGVSSQeNFFsOFzaC4Boxa+vBRuWANBSYc/hijy4/rPedLlPOoirW5iLoLAHdHB3BUTgrtSHncrc+zYOQKVHNnh58IQP+I0rlyfVUy13oAZeLygiuwOHf+XHNnnjtzehECiKPLF1jKeWp6NoaeHWEDkb/vWcMX+X3FPG4PHrFn9/OsGl31/VWM2SrUGx3oTFD08n3kFQSDkkUcomr8ATCa6tm2jaN4FFhcgAO/zzyfsqSdReAyxs6bMoJA2O4Jda8tAhPKcJlpqu2Rnmz5QmddMW73Ut+bqriJhYtBR9pCxpUSr56q9RXT1xFVFuKr5cnwC3scR9Rjv7sqSiYl8WtXIM4VVdJrMiMAHFQ2sbmjjpeSoEy4uNTTex/L8WV3UStoph8Z4y8gMJrIQSGbIODAaob+jEnrj66+/5qeffup1ncFg4Mknnzxk+dVXX91nIRBIAhd/f3/uvPNO6uvrWbx4MXPmzEEQBDw8PHB3d0elsn6EnnjiCZYsWcIll1zCVVddRUZGxlHP8fzzz1tqvu2225g4cSJ33HFHr9u+/vrrZGZm8t577w157JbZbKatrc0uIg1Ao9HIMWAyMjJ9wlbxbjvCTWZgSZ0ZbhECFe6uR9vRjcZTtod2BuxiwVL8hmzk5KgpIbhoVKx6LxOjwYy23cDSl3cx945xhCf6DkkNMg5kx8fW6fTrQHHsDTpHRRCkc6zpcVbJWCwLgY6Rilwb97DRI0gIVLweqnZK00pXmNb7c8+QMWYBZM/vEdIgRYTd9he4DbP40uwl1mnbyLNeEASBhInB7FxdCkDRzrrDC4FAiger2iVNF/w6fIRA3Z1QtsU6H3+KZbK1Xkt9mRR7olAKxB7p75cZXEwG6Xvqj3+DrsW6vPA3eO8UuOxTCJ/osPJGEmNmBOPZsAg3heTWJ3pHIix4x84p60SgpqiVztZuANw81USMj4WYJfDRHOhqkMTTn18EN64B77BD9s/r1PHwzgw2iWPBxuxntp8nzydFkuAuD3aROX4Cwj1QuSgwdpvpaNbT0azH0+/w7lITvN1ZnZ7E9VnFZLRJ7bbf1DRR2KXj47Q4gl3VRz3nwdFg2m4jjy7N5oedFZblPm5K7t+0mMnlewEIvG2RU7kBiWaR7A1Vlvm02cPbGcQ1MRG/v11J86efAVijwNRqQh55GN/LncuNSeb48A7UEDs2kJK9UixY5voKZl16eFGqjIStG1DSSaGoXAaxvWOE0dBt5Io9hTQYpAGLviolX41PILQP3xlHQyEIXBcRyJkB3jywv5w/mqRnrzJdN5fsKeSqsAAeTww/LsHRcCI03toPUlN0bBGeMjLHg9x7LzNktLS0ANDcfPxRJd9++y06nc7up7y8nL1795KZmUllZeUh6z/44IN+n6e8vJy8vDxmzpzJnDlzAEnI1NHRQV1dHY2Njeh0Oou4aeHChZxyyins3LmTmpqaPp9HrVazePFilixZcthtvv/+ez777LMhF93o9Xrq6+vtREAKhQI/Pz/8/PxkEZCMjEyfsL3RDY0fZh1sw4jASE+CY6X/r9kosn9L37+LZAYXeyHQ0I5wj0kL4IJ7JuCikQTM3Vojy1/bTYmcPT+yqcmC8q3StEINE68e/HNOuFISeIAkHqjaPfjnHGG0NWgtoxpVLoqRJZ61dQOaeNURnWuGjPNeAk3PNbm1HNY+7th6+ktLufVzLigh5YKj7hJvM1K2eG8Deq3x8BsnnmmdLvhNcnUaDpRuBnOPE3FwKnhZY7VtY8GiUv1x1cjj4xxCwW/w7kxY+aC9COgArWXw0dmw87MhL20kktDyHmEuUiyjWVRQM/HlE9JxyS4WbEIQCqUCAhLgb9+Cusd5obUMvrgYdNaBLJ0mE88WVnH6tn1sMlrdN0KNbbw3OoJvxifIIiCZAUOhVBAcY+sKdPQYkWBXNUsmJnJZqPVzvaOti3My8tjTfvRoaFdXV1xdpXv4FoOKC9/aZCcCSg3z5hOPAosIyDU5Gc/TB9Fp9Bgoz22ycwZJnOwE95nHSdCdd6L0sw4KUIWHEfPlF/hdcYUsAhqBjD3VGmWX+1c13boj3KPLoOsw2N3Xp848VMAr0zudJhNX7S2iWNsjjlYIfDo2jiSPgb2XiXRz4ctx8bw2OhofG9HP59WNnLItlzUNJ0ZMVlCUF0qV1IfaVq+lq63bwRXJnGjIPfgyQ8aePXsA2Latj5nbfSA3N5drrrmGwMBAgoODSU5OJikpicDAQEJCQrjlllsoKSk55uMrlUrLby8vL8v8AfR6PU1NTdTV1dHe3o7JZMLUk3V58LZHw9PTk9bWw3/5tba22o3QGGzMZjOtra00NjZa/iYANzc3goKC0Gg0Q1aLjIzM8KfaxhHINhtXZuAZY5OJnbOxakCc+GSOj26dkVobMZwjItvCEn258B8T0XhLDlFGg5mV72SSt10Wi41YbN2AUuaB5xDE37j72zuGZHwy+OccYVTstw6aCB/la2kwGvZU7IDiP6VpQQkz7nZsPQfwDILzXrDOZyy2j5RydrJ/tE4nnCZFnh2F4BgvvAOlRl59l5Gty4oOv3HEZHDtuW9rq4T63OOpdugo+sM6faRYsIlyLNiQ01gIX14Ony+0fz/5xcLlX0o/rj0d4CY9/HQn/HQ3GHQOKXdEkLcGxWZrJNiWjqvYmRN6hB1GJofEgqXbfP4j0uHST6XvJ4DaLPj6b4gGHSvrW5i9NZc3y+owInW8K0Ujtzb+ysaTxzI/LEjukJcZcOziwfroHuCqUPDq6CieTgy3dPhU6Q3M35nP0tqjD8r18vKiwuTD8u5Ucms7LMsvmhTJd1em4v71J5ZlzuYGBJC1vtIyPXpaGOoR4Ayi9PYm/IUXcImNxfv884n74Qc0Y8c6uiyZQSJqtD8+wVJ/S7fORO5mua3mSOzfVmONAozxIjDyxIqbOlaMZpFbskrZ3SMSVQDvpMZwkq/noJxPEAQuC/Pnz5NGc16gtT+gWm/gmsxi7sgppbF7ZIvelGqFXVRlTdGJIYCScR5GSKuijLOze/duCgsLAfj444+PuO2jjz7Ko48+ykcffXTE7bZv386kSZNYt24dDz/8ML///ju7d+9m165d/Pbbb9x333389NNPTJgwgZycnGOqOzo6mvHjx/PHH3+wdOlSgoOD8ff3t4ySOIDJZKK9vZ3XX3+dDRs2MHnyZAID+2cx7unpaXFN6o2Wlha7zObBpLu7m/r6ejo7Oy3LBEHA19cXPz+/foucZGRkTmy62rotI7OUKgVBUfLD2WCSODkYtat0nW6u6aK6UH7AcDSVeS2YzVIDRWCUJ+7ejolrC4z0YuH9k/AKkDqAzWaRtR/nWOLkhjO6TgNFu+vZ+G0+axdn01DRcfSdRjL6dtj7jXV+8g1Dd+7J11unM7+TapHpMxU27mGOEA0OGhtetk6PvVjq9HcW0i6C0edb53+6E/TD5BqS9YN1eszCPu0iCALTFiRY5jPXV1BbcphORqUKEk61zhf8egxFOoCiddZpGyFQW6OWup6/VaEQiBsvx4INGbpWWPMovDUV8lZal7t4wplPwR3bYPRc6eeWdZKT0wF2/g8WnwMtZUNe9rCntRJ+vNUyW6qfxK7O+ZRmNdLedGKJqw6JBUvytd9g1Fkw/03LbFPFHm757SeuzyqhUm+wLD+pdS+/7nuEp866Ak+PERTfKeNU2AmBDvcd3QuCIHBLVDBfjo+3uC/ozCKLckp5vqga82EGCZnNIjt0IfxqGEU3klOei1LBcxem8eIl4+j6+ivMPW3ELgkJePW45jsLHc06SjIbLfNjhnksmC2eM2eQsGolES++gMpPvuaMZASFwNhTIy3zu9aWYjKZHViR8yKKIjkbrVGAqTNHzmd+MBFFkQfzyvmtyfq98u+kSM4N8h30c4e4qvkoLZb3x8QSqLY6sv5Q28zsbbksq2se0QNZbQdFy0IgmaFG9kCWGRKeeeYZ3N3duf3223nxxRf5+eefOf/883vd9rnnnuvTMd9//320Wi3fffcdU6dOPWT96aefzoQJEzjnnHNYvHgxL7zwgt361tZWcnOtI9BGjx7d63m++uorzjrrLK655hpee+01zjnnHJKSkvD09ESr1dLQ0EBhYSHr1q0jMzOTyMhIXnnlFerr6/Hw8ECj0fQan1VRUcGHH35omdfpdLS2tvLkk0/2Wkd9fT1eXl526xctWkRo6MCN5BJFkfb2djo67Bu+XV1d8fX1lQVAMjIyx0RtsfUGNyjaa+S4GzgpLm4qRk0JsTwU52ysIjzR17FFneDYxYI5uGPfN9idhfens/yN3TRVdYIIf36dh77LQPq5sU43svNw6LVGqvNbqMhrpnJ/syT8sWkzKN7TwHmLxo4sIUV/yPwOunvu5wKTIHbm0J07ejoEJkPDfqmGzO/txUEyh0U0i3aOQJGjR0hjf90+2P+LdX7m3x1XS28IAsx9GUo2ShFFLWXw21P2TkHOSGMhVO+WppUukoCijySmB5O7uZqy7CYQYd0XuVzy0GQpJudgEs6AnGXSdMFvcPJdx1/7YNJRJ7l5AChUEDPDsqpol9UNKHK0H24e6qGu7sTDbIJdn8Pvz0Bnvc0KASb8Dc54/NCYwIAEuOlXWH6P9H0GUtzke6fAxR9BgnPF0TgtJiP8cCNoe+5DvcLJ8X4cmkVEUXpGmHpBvGNrHEJ6jQU7mAlXQns1a3et4R9JD1LnanVZ8+9u4fGid7i0ZTOKG1aCT8Sh+8vIDBChNtGwdaVtmE3m3t+zh+FUf29WpI/i2sxiCrr0ALxWWsu+Di1vpcbgZRPR0tLVzb3f7GZdg7tlWYBGwUc3TGdClC+mjg6aPrPGNAYuWoTQSzu3I8nZWIXYM/AmItkXv1CPo+whI+OcpM4IJ2NlCdp2Ax1NevK21pBysixyOZjakjapPQspTnvUCIgCHApeKKnhy2pr++Q9MSFcFzF0AyMEQeCCYF9m+nnyeH4l3/e41TUajNyaXcqywBaeT4okxHXkPaOFxlsFvrIQSGaokYVAMoPOp59+ypIlS3jkkUd4/PHHWbt2Lddddx1btmwhMTHxkO0PKD/XrVvHaaeddtjjjho1CoDvvvuOSZMmoVbbf0Ho9XqWLFkCQEJCwiH7L126lKVLl1rmDQYDKtWhH4mUlBRycnKIj49n9+7dZGVlodfr7bZRq9UYjUbCwsL4448/cHd3x2g00traSltbG+7u7ri7u9vVWFFRwVNPPXXI+XpbdgCtVmu3fsGCBQMmBDIYDDQ3N2M0Wq34BEHA29sbd3f3YdMxKCMj43zU2FhZ2974ygweqTPDLUKgwow6Zl06Clf3kfcgNVwoz7ERAqU4Xpji6efKhf+YxM9v7qG2WPp8bv2pGF2HkRkXJyIonO87v1tnpLqglcr9zVTmNVNf1s6RBgsZdCaWv7mHOTeMIWHSCRb9Ioqw3caBc/INktBhqBAESfiz6iFpPmOxLATqI41VnWjbJdcBN081gRGDY8895Gx8xTqdPBeCUxxXy+HwCoFz/2t1ztj2vhRzN5Qiuv6SvcQ6nXgmaHz7vKsgCMy+PJmvnt6KyWCmobyDzHWVjD8j6tCNE8+wTpdugu5OcHHiDrYDEXQAkSeBq/VzZBcLln6CfTc4gtK/YOU/oWav/fKoqXDOfyBi0uH3dfGAhR9A5BRY/QiYjZKg5bOFcPqjMPM+cLKOaKfjj+egbLM0LSjh4o8Y1ZBIUZ4klNu3qYopc2P7JS4Yrohm0e7zn3iYe8NOo4kngy7hs7Fn2C2/svpnHit6Fz+zDq76AULGDGq9MjIevq54+rnS0azH2G2msaqz387KCe5urEhP4rbsUov7w5rGNuZm5PPpuDhiNa5kVbZy2xcZlDdpLfuFKdp4aFoIE6J8AWj+/AvMbdL+LjExeJ937sD8kQOE2WS2cwYZM0sW6ckMX9SuSsafEcWWpVJ0b8aqUpKnhaFwwjYaR7LP5jOfODkEF43czX00Pqtq4OWSWsv8paF+PBTnmKhYf7WKN1NjmB/sy4N5FVT3OC+uaGhlU0sHTyWGc1mo/4jqjwyNtxX4tmMymuWB0jJDhnyFlBlUNmzYwM0330x6ejpPPPEELi4u/Pjjj0ydOpVTTjmFZcuWMXny5GM69t///ncKCgp45ZVXeOeddxg3bhx+fn6IokhTUxOZmZl0d3dzxx13cPPNNx+y/5QpU7jyyist80dyu/H29sbNzY3IyEiKioqoqqqira0NURTx8vIiIiKCkJAQvLy8CAwMpKury7KvKIp0dnbS2dmJi4sLHh4euLm5MW3aNKewuxNFkY6ODtrb7WMbXFxc8PX17VUcJSMjI9MfbJXutlaYMoNHcIwXgVGeNJR3YDSYydtWa2cxLDN0tDfpaKmV7guUagVhic7xGXDzUHPBPRNY+W4mFbnSKJw9v5ej7zJw2tWjHd4pZNCbqC5soXJ/C5V5zdSVtltGefaGIEiOY+GjfMnfXktnazdmo8iqD7I45Ypk0mafQA3ClRlQmylNqzQw/vKhr2H85fDrk2DUQfUeqNx55A5fGQAqcm1iwZL9nFKU12+aSyRXqAPMus9hpRyVcZdB9o+Qt0qaX3Yn3PYXuLgfeT9HkfWjdTrton7v7hOkYfJ5sWxdJnU0bP2piIRJQXj6uR20YSQEpUD9PjB1Q8kmSHKuSBA7Cv+wTtvEgnU06y33pIIcCza4tJTB2selz5Mt3hFw1tPS+7UvDfuCAFNvhbDx8O210FEDiJK7UMUOuPDdfgngTigKfoWNNpGMpz0CMScTF2FG46VG226gs7WbksxG4icEOa7OIaKmqJXOFmlAn5uHmohk30O22drSwd37yijVdVuWBXU38tL+F5jT1COoWvgBxJ8yFCXLyBAS501HsyRgqy1uO6aIdW+Vkk/HxfHvomreKpNcsfK6dJyzI49rRDf+t6YAvdEaPTRWWc1EVQXopHsfc2cnTZ98YlkfcOutCE7mFl+yt9ES+6fxdjkhrmkyI5u0UyLZubqMbq2R1jothRl1jJoiO94coFtnJG+H1eUvdYbsmHQ0Vje08s/9FZb50/y9eCk52uFCm7MCfVjv68kzhVV8ViXFO7YaTdybW86yuhZeSI4i0s3FoTUOFB4+rngHutHWoLMMxLGNAZWRGUxkyZnMoCCKIm+88QZz5swhMjKSZcuW4eIiXbTj4uL4/fffMRqNnHzyybz88stHOVrvqNVq3n//fQoLC3nppZeYOnUq69atY8uWLcyYMYPXXnuN4uJi3nzzzV5FPqmpqdx7772Wn75+8SkUCiIjI0lNTWXMmDFER0dbji8IAr6+voSGhuLt7X3Iebu7u2lubqa2tpa2tjY79x1HYDAYaGhoOEQE5O3tTUBAgCwCkpGROW5MJjN1JbaOQM4hghjpCIJg9zCcvbHKKcSnJyK2sWDhiT6oXJyn4dTFTcX5d4wnYaK1sTR3Sw2r3s/CaDANaS2GbhPluU1sWVbID/+XwYd//5Plr+9h5+pSaovbDhUB9Qh/JpwZxdw7xnHjy7O55OEpzLh4FAsfTMc3pKfjXoT1X+5n+y/FJ85nYPtH1um0i0DjgHgpjR+MudA6n7F46GsYhhwQ5cEIigXb9DqIPdeTuNkQeWyDQIYEQYDzXwHXnnuV5mJJcOCM1OVCXbY0rdJA0jnHdJiJZ0XjFya5+xj0JjZ8m9/7hrauQAW/HtO5hgRRhKJ11vkEq8Nw0W5rh0FEki8az5HRqOxUdHfC78/Bm1PsRUAqDZzyENy5A8Ze3H+XuuhpcOufdjFv5K2ED06D2uyBqX0kUbIJltxqnU84XXJQApQqBSm2zwgbKoe6OodgFws20T4WTG8280xhFQt2FdiJgOYGeLGu5h2rCOiMx2HcpUNWs4xMSKy17cQ2br2/KAWBxxLCeTMlGleFAGaRjr2NvL8izyIC8nRV8fjpoaSrK1AI0NbjANT89TeYWloAUEdE4DPv/GP/gwaJLJvrWOrJYbLDgsywx1WjYtxp1oF8O1aWHHFQ1IlGQUYdRr30fOkX5iE7zx+FHa2dLMou4YDkc5yXhg/HxKJ2kkFH3iolLyRH8f2EBKJtRD9/NLVzyrZcFlc2YB4hbXkhNrGfcjyYzFAi9/LLDAq//fYb9957L6mpqSxfvpyICPtR2GlpaWzfvp277rqL888/voeI2NhYFi1aBMDXX39NYGBgr+IirVaLq6vrUY+3Zs0a1qxZc8jy1tZWFAoF999/f6/7dXV1UV9fb7deFEXMZjOzZ89m6tSpALz00kvHLH46HM888wyPPvpon7c/4FJ04MHuAGq1Gl9f30Ni1mRkZGSOlcYKyZEGwMvfDQ+fo1+HZQaGpKmh/PVDAUaDmcaKDupK2wmJlR+QhxpbIVCkE8SCHYxSrWDOzWms+yKXfZuqASje08DPb+7hvEXjBs1i2WgwUVPURmVeM5X7m6ktacNsPPLDfUCkJ5FJfkQk+xI+yvewcXfeARoW3i9Fn9WVSmLnbcuL0bYbmHXpqJHhsnI4uprs44Im3+C4WtKvhz1fSdOZP8Cc58BNvgYdDpPJTGV+i2U+crTzXS/6TXst7PrcOj/Tid2ADuAdDuf8G5bdIc1veUeKCIue5ti6Dsb2c550tl38VX9QqhScemUSP760C4CiXfWU7G0gdtxBbjmJZ8LmN6VpZxYCNRZCW89oVxcvCLc6kRVkWIUAJ1xk5GAjipD5Hax9Atqr7NelXQRnPgW+vcTO9QevELhmmeQ2d+C92FQEH5wBF7wuCzRAcmJa8xjkLLUu8wyFC9+3i1EbMzOcnatLQYSynCbaGrR4B2qGvt4h4kixYNkdWu7MKWVfp86yzFul4PlRkSwM8UNI/gR2fCS5WR2D85qMzPEQYtO5fSDO+Xi4ONQfb6PIbZ/vxNRiFb15+7ry3Q1T8TK28/5f0rL29nbMWi2NH1vjhgNuuQXBydqLW+q6rDHcAqTOkp1BZEYG406PZPdv5Rj1JpqqOine2yC7XfVgGwWYOiPM4a42zkxBl45rMovQ9gjJYtxc+GJcPB4q5xmgeICZfl78cVIy/y2q4YOKekSg02Tm4bwKltU28/LoaOLdh3efQliCD/nbpXi2mqLW3mO5ZWQGAVkINADsG53i6BIGjJTcfQNynDPPPJPff/+dk046CY2m9waF6Oholi1b1u9j//nnn/zf//0fJpMJo9Fo+TEYDDQ2NtLc3ExSUhLd3d3odDq0Wi1dXV0YjUY2btx4iCjpYP766y9eeumlw64/0jqtVtvr+oCAAObNm0dXVxfp6enceOONh2yjUChQq9WoVCoEQeCDDz5AqVRyww1H78A5IDLqC0ajkZaWFrq7u+2We3l54enpKd88ycjIDCg1RbZuQHIH8FDiqlGRmB5M7pYaQHpYloVAQ4toFu0cPqJTnbNjX6EQOO2q0bh5qNm1pgyAyv0tLH1lF/PuGo/G6/hdE0wGM7UlrVTmtVC5v5maojZMNjb0veEf7kFEsh+RSX6Ej/LFzbPvDc8aLxfm/32iXfRZ5roKdB3dnHFd6sgdKbrnaymOCyB0nGPjuKJOguBUqMsBQydkfgtTbnJcPU5ObXGbZWSjd6AbPkEjoFN2y1tgkqJYCJ9oF9Pk1Ez4G2QtgcLfAFESBS3aCGoneU1EEbJ+sM6nLTyuw4WP8mP0yWHk/iWJQf/8Oo+IZD/UrjYNxNHTQe0Ohi5oKpQEGP7xx3XeQaHIJhYsbhYopSavzlY91YU9sWACckfKQFKZASsfgopt9svDxsM5/4WY6QN3LqUazn4OItKl6D5DJxi1sORmqNguCU5VJ6DTU3cnbHwV/nrdeg8AoPaASxaDp/373TtQQ3SKP2U5TSBKzwjTFiQMbc1DSG+xYCZR5O2yOv6vuAaDzSjz2X6evDI6mogDI9JdPWHGPY4oW0aGoGgvBIWAaBZprulC32U47ECIvrCpoIGHvtqFqdPaHmwK1VA3xpcHKmp4I9YqAm5ra6Plu+8wNUpRLarQUHwuXHDM5x4scjZYBQExaQF4BzjJvZqMzHGi8XQhbVY4u38tByBjZQlx4wNP+H6bxsoOizBSoRRInhbq4Iqcl1q9gSv2FNHU4/btr1by1fgEglycS9Bpi4dSydOjIpgX7Mt9uWXkd0n3b1taOzl9ey4PxoVxa1QQymH6ObBNSSjaXU/R7nr5uVRmSJCFQDKDximn9C83e926dXbz4eHh3HrrrUyebG8f7+XlRXd3NwqFAjc3N9RqNS4uLqjVatLS0nB1dcXV1RU3Nzc0Gg3u7u54eHjg7e1NfHw8er3+iHU8+eSTPPnkk/2qva94e3tzxRVXcOGFF9LZ2XmIGOcA7u7ufP3117i5ufHqq68OyLlFUaSrq4u2tja7aAyVSoWfn5/sAiQjIzMo2FpdhibIsWBDTerMcIsQKG97LTMuTsTFTb79GyoaKjrQdRgA0HipCQg/NseGoUAQBE5emIibh5rNPxYCUF/Wzo8v7WTe3RPw8nfr1/FMRikWsDKvmcq8FmoKWy3uYIfDL8yDiCRfIpL8pNiW4xQgHYg++/V/ORT0ZMjn76hD12ngnFvHjrzPgijCDuuoXabc2P/4lYFEECRXoJUPSPM7PoHJDq7JibGLBUseAbFg2hbYbvN+nPWP4fPaC4LkMPLWNOhuh8YC+OM5mPOsoyuTqMmUagJw8YRRc477kCcvTKBkTwO6TgPtTTq2/1LMyQsTrRuo3SB2FuSvluYLfoOTnFEItM46HW8TC7arHnoegcNH+eLufQKKRQaa9hr49SnY86X9co9gKUJpwt/sXGgGlLSFktD0m6ugsSfObtv7ULUbLv2f5Ox1InBEJ6aL4aynwCey113HzIqQhEDAvr+qmTIvDqVyZIqkD44FK9UbuHtfGdvbOi3LNQqBRxPCuT4iEMVw+a6SGfGoXZQERnpSXyY5nNaWtBGdGtDv44iiyLvri3hhdS4H0oVUCoGk9BB2+ilAENjW2snCfXouUCgQzWZ0Oh21H1ujfQNuugmFi3N9dxoNJvb1iJgB0mYfeeCvjMxwY8JZ0WSuq5TaVkrbqdjXTJSTDi4bKnI2We934icEyVG/h6HdaOJve4so74k81SgUfD4uftg46kzx8WDt5GReKa3lzbJaTCLozCJPF1bxU10Lr4yOIsVz+Ak/AyI9CYjwpLGyA7NJZPX7WZx14xgS02W3WpnBZYS1fssMB7Zt28bXX3/Nli1bKCwspLW1FbPZjJeXFzExMUyaNImFCxdy7rnn8u677x6y/8SJE3uN7uoP4jHmSup0OnJycigpKaGjowNBEPD09CQ2NpbU1NQ+RY8JgoBGo0Gj0WAwGOjq6qKrq8uupq6uLsxmM2azma6uLtzc3FAcRyOayWSipaXlEBGUp6cnXl5eJ7yaXEZGZvCwEwLFy0KgoSY0wQe/UHeaa7ow6k3kb69lzCy5gWyosIsFG+0/LCKpJp0dg6u7inVf7gcRmmu6WPJCBhfcMwG/UI/D7mcymakvbbcIf6oLWjB2H1n44xviLgl/kv2ISPIblI5ZpVrBWTeMQeOhJnN9JQDl+5pZ9souzr9zYNyOnIaSDdYOURcvqRPQ0Yy7FNY+Ljk21GZKzhGRk4++3wlIRa5zxwj2m+0fSCIagMBkSJ7r2Hr6i08knP0sLO9xgtj8FqQucI73r60bUPJ5A+JUpPF04eSLEvn9U8kheM+v5SRPDSUgwkbAmnjGQUKgm4/7vAOKyQjFG6zzNg5UhbvkWLABw6CT3L42vAzdHdblCjVMvx1m3T80MZDBo+Hm3yXHrn0/ScsqtsF7s+HixZIj1EjmsE5ME+Dc/x41zjBmXADuPi50tXbT1dZNyZ6GEfnZsI0FE4E9ozXcsH0/WrP1HnWilztvpEaT6N4/0buMzFAQEuttFQIV918I1K4zcP93e1idXWtZFuTlyltXTmJKrB/vlNfzbGEVZqCy20i7ixueui5p344OvABVUBC+lzjBc8VBFO6sR9cpDbrx8ncjekz/RVIyMs6Mh48rKTPCyOppx9ixsuSEFgIZDSb2b62xzKfOOEGE3/2k22zmxqxisjq0ACgFeH9MDJO8D9+e54y4KRU8HB/G+UE+3JtbRnaH5Hq5u72LOTvyuDcmhLtignEZrIEHg4BCITD3jnEsfWUXbfVazGaRNR9lYzaZSTpJdreSGTxkIdAAMFBxWiOdpqYmbrjhBpYtW4aLiwtTp07lwgsvxN/fH0EQaG1tJS8vj6+++oqPPvqI9PR0vvzyS5KSko543BdffJEHHnig3/Vce+21fPLJJ33ads+ePTzzzDOsWLECrVbb6zbu7u6cf/75PPbYY6SlpfXpuKIo8sQTTyCKoiXezNzTINHR0YFWq+Xuu+9GEARUKhVqtdoiCHr55ZePKg4SRRGtVktra+shLkC+vr64ONloDhkZmZFFZ6ue9kbpRl2lVhAQ6bxuKCMVQRBInRnOpu8l54CcjVWyEGgIOTDSGpw3Fqw3xsyKwNVdzdqPszGbRDqa9ZIz0F0TCIr2AsBsMlNf3kHl/mYq85qpLmjF0BNrdDh8gjR2wh8P36EZjaRQCMy6PAmNtwvblhcDUFfazpIXdzLv7vEjx0Le1g1o/GVSnIWj0fhKzg27v5Dmdyx2DiGFk9GtM1JrE6U57B2BurtgyzvW+Zl/HzxnkMFk0rWQ/aPkMiOaYentcOufkjuOoxBFyF5inU+7aMAOPXp6KLmbq6nKb8FsFln3RS4L70+3ilgTz7RuXPwnGLudK4apahfoewToXuEQOAqArrZuqvJapOVyLNixI4qQ+zOs/he0lNqvS54Lc56BgCGOl3Lzhks/lSKxfn1S+px21sOn8yU3nOl3Dh8nsr7SXgO/PW39Xj2ARzCc+QSMv7JP11ulUkHqjHB2rCgBIOvPyhEpBKopbqOzRU+7m8Av073Ib7e676kE+EdsKHdFh6AaBmJ9mROTkHhvsv6URAAH4nD6Sl5tO4s+y6Cowep+NSXWj7eunESwt3Qvc3t0MMkebizKLqHdZKbDRgikddfg1dGB/403oOjDwNehJrvn/wKQOischfw5lhmBTJwTTc6GKsxmkar8FqoKWghP9HVoTd1mM6+U1LK6oRU3pYIAtYpAF5X0W60iwMX6O0At/bgNgOtg8e4G9J1GALwC3IgcPcyfmQcBsyhyX245fzZbxfovJEdxVuDwHZg71sudVenJvFVWy8sltXSLIgZR5IWSGn6pb+GVlGjGe7k7uszDYhZF2owmWo0mWowm2jAReksy5o/y6KjpQjSLrF2cg9kkMnp6mKPLlRmhyEIgmSHBZDIxd+5ctmzZwq233sozzzxDUFDvDXAdHR28/PLLPPXUU5x66qns3r2b4ODDN0icfvrpvPLKK32upb29nccff7zP2//www9ceeWVKBQKrr76as455xySkpLw9fVFFEVaWlrIy8tjxYoVfPHFFyxbtoxvv/2WCy644KjH7u7u5rXXXjviNh999FGvy1944YUjCoFMJhOtra3odDq75R4eHnh5eR2Xw5CMjIxMX7Dt1AyK8RqxdvPOTvK0UDYvLcRsFKkrbaehop3ASC9HlzXiMXSbqC5sscxHjh4+QiCAxPRgXDRKVr6bibHbjLbdwI8v72TCGVHUl7VTld9Ct+7Iwh/vQDdLzFd4kl+/48UGEkEQmDI3Do2XC+u/ktyOWmq7WPKCJAZy5ti2PtFeC/uWW+cn3+C4Wg4m/Xprh2XWD3D2c5JASMbCAeEFSHbRw96pauen0NUoTftEw1jnG0XeJwQB5r0Ob08HQyc07If1/4Ezn3RcTZUZ0FImTbv5QMLpA3ZoQRA45cpkvnl2G2aTSE1RGzmbbATE/vHgFwvNJdL/o3wLxM0esPMfN7axYAmnWQQgxXvqOTAmJizBZ8hEqCOKmixY9ZDkPGdLUAqc87z0/3YUggAz7oHwifDd9dDVAKIJ1jwKFdth/lvgOgLuew062PI2bHjJ3olJ6QLTbpfiF/vpxJQyI4wdK0tAlOIpW+q68A123o6UY6Ego5bsKBdWpLujc7U+iya5u/FmajTjnLjjSEYGJEegA9QWtyGKYp9c3X/aU8U/v9+L1mB9XrthRhwPnzca9UHtMmcEeLMiPYlrM4vpcLUOkOjSuKPw98fvsssG4C8ZWBorO6gulMS/CoUgO4PIjFi8AzQkTQ0hd7PkhJOxsoTwuyY4rJ5mg5GbskrY1NJx9I1t8FQqLGIhO+HQQb8DegRErr30W2VvtMaCpc4IGxaO20PNv4uq+b7WKnp+MC6UK8OGv1uaWiFwb2wo5wb58vfcMna2SYLVnE4d52XkcVtUMP+IDUUzSP0OBrNIq9FEq9FIq0ES9LQe+DGYaDEa7eYtop+en96yac66IIjzfm6gqaoTRPjt032YjGZ58K7MoCALgWSGhNWrV7NlyxYuvvjiXuO+bPH09OTxxx/HZDLx9NNP89577/HYY48ddvtJkyYxadKkPtdSU1PTZyGQVqvl5ptvRqPRsHHjxl6dfqKiohg7diwXXXQRd911F7NmzeLGG2+koqKiT1FhAPPnz2fp0qV2y0wmkyU2zGSyPrhdc801/Pbbb9TV1eHt7Y27uztKpfKQug9Erh1AqVTi6+vb55pkZGRkjhc5Fsw50Hi6kDAhiPwdUixGzoYqZl+R7OCqRj7V+S2YjdLjnl+YB55+w+/7Nzo1gPn3TuTnN/eg7zJi0JnY/kvJYbf39HO1uP1EJPs6pdNO2uwI3DzUrF2cjdko0tmi58cXdzL3jvGEJQzj69Suz8AsjY4jahqEjHFsPbZEToaQNKjNkiLCMr9zvkghB1ORa22sG/YjG43dkjvHAWbcDUq14+o5XvxiJGeRFfdL85teh5QLIKLvz58DSpaNG1DKvAF35PEP82DinGgyVkqOL5t/LCRufJAU3SgIkivQ9g+ljQt+dV4hkG0s2E45FuyY6WyEP56FjE8kt50DuPnC6Y9KQk+lkzQrxs2WHLu+u1YSAAHkLIO6fXDZ5xA0TO99RRFyf4E1/5JEeLYcpxOTd4CGmDEBlGZJws2cjVWcvDDxOAt2Hpr0Bp41trHnZKvYWwBuiQri4biwAXEnkJEZbHyD3XF1V6HvMqLrNNBarz2iYM9gMvP8ilw+3lRsWaZRK/nvxeO4YPzhxTKjPNxYkT6KJ/J2g5Smh1aj4Yeps/kbCmIG6g8aILJs3IDiJwYNSsS0jIyzkH5OLLlbakCEsuwm6krbCI4ZghjWgyjq0nP13iIKtfp+79thMtOh7aZE292n7b1shEOBLiq8TFDlosMjyRUPvUhCmjdZ7V0W16HhFA81WHxYUc+bZdbnnqvDA/h7TIgDKxp4kj3cWD5pFB9W1POfomq0ZhGTCG+W1bGyvpWXR0cx1bf3QX5ak7lHoGOk7SAxT4tBEuxYBD0Gm3VGE10mc6/HPB7WtrZz/Y1JCIvzaazoABHWfbEfs0lk7KmRA34+mRMbJ3lilxnp5OXlAXDGGWf0eZ8zzzyTp59+2rLv4TjWaLC+kJWVRXNzM9dff32f4r4mTJjAggUL+Pzzz9m3bx8TJkw45nMrlUq8vLzw9PREr9fT2dmJXm+90TKZTLS3t9Pe3o5Go8Hd3R21Wk1ra+sh8WXu7u54e3vLLkAyMjJDiiwEch5SZ0VYhED7t9Uy/aJE1C7Ko+wlczyU7bPGgkWlDN+O/dB4Hy78xyR+en03Xa32jTYevq5EJPv2uP744R3o1qcRqo4mMT0YNw8VK97JxKA3oe8y8tOruzj7ljRixwY6urz+YzZBxv+s887kBgSSeCD9OquQYsdimHLTyItrOQ5shUBRw8w97BAyv4W2ns4ZjyCYeJVj6xkIJt8oCQpKNkhOI8vugFvWgWqIBZ5msxRVdoAxCwflNJPPjSV/ey1tDTr0XUY2/ZDPWdf3iAvthEC/wVlPD0oN/UbfAeVbrfNxpwCg6zBQsb/FsjhhohwL1idMBul1Xvc86Kz38whKmHIjnPowuDvhtconAq5bAasfge0fSMsa8uCD0yVnoDELHFpev6nNlpyYiv+0Xz6ATkxjZoVbhEC5m6uZekE8StXwbzf6vbGNu7NLaQizNntHuqp5LSWaGX4jwCFK5oRBUAiExHpbIqdri9sOKwSqa9Nxx5c72V5iva+MC/Tg3avSSQ49+vveV61inradjT3zLd7efDD9ND7PyOODMbFO89np1hnZv7XGMp82W3ZPkBnZ+Ia4k5geTEFPm17GylLOXTR2SGvY1NzOjVkltBitg9UfjAtlhq8njQYjjQYjDd29/240GDH1ZolyBNpNZtq13RTbCodSrQPNfiwst9veW6UgUK22dxfqiSib4uPBBO+R7QC4vK6Fx/KtAsmzA715flTksGif6y9KQeDWqGDODvThvtxy/upxpyrU6lmwq4AzA7wxi0juPTbOPHpzP9+EA4iXUoG3SomvWkmH0UypTnpfv17bwFf3TmD563uoL2sH4M+v8zAZzUw4M9ph9cqMPGQhkMyQkJgojSpat24dixYt6tM+69ats9v3aDzwwAOkpqb2u6Yj4eUlPeRUV1f3+bgHtvX2HhhltiAIuLm54ebmhtFoRKU69GOr1WoPEf8AKBQKfH19cXNzXBSHjIzMiYnJaKautN0yLwuBHEtEki8+QRpa67V0a40U7qxj9DQ5e3gwqbATAjlhZ1k/CIjw5KIH0tmyrAiQ3k8RSX74BGuGbcNC5Gh/FtwnuR1p2w0YDWZWvJPJGdeMJnm4fTYKfoXWnqggjT+kzndsPb0x7lJY+zgYuqAuW3JriDrJ0VU5BV1t3TRWSo1XCoVAWOIw/r40m2CjTWTztNtB7XzOYP1GoYAL3oB3Tu55D+fAny/C6f8a2jrKt0B7jyW+e4BF7DLQqFyUnHJFMsvf2ANA3tZaUqaHSRGXsbNAoQazQXL5aqsGbye4ZpZtlmoCCB4DXtLo16I99Yg9jb6h8d54+snPxUcl/1dY/bAkoLEl/jRJfBKc4pi6+orKBea+KLnRLb9XcqLr7uhxCroTznzKeVyMDkdXE/zxHOz4eNCdmGLSAvD0c6WjWY+23UDR7npGTR6+o8c7TSaeKqji06pGu+Wndir5YNZovFTyQAiZ4UdInL0QKHlq6CHbbC9p4vYvdlLfbh1AOic1hBcvHY+3W9+cGUWTCf5cD6NGAVAcHYvWTYPWYOKyPYU8OyqS6yIcP2gif3sthp6Iar9Qd8KTfB1bkIzMEJB+TqxFCFS0u57Gqo4hizf/srqRB/eX02N4jZtC4I2UGOYF+/Zpf7MoxSrZiYO6jTT09ttgpOkYhENtRjNtRj1Fh3Ermubjwe3RwZwZ4I1imLZhHY7NLR3cua/UEj+V7u3OO6mxqEZ4dFqsxpXvJyTweVUjTxdW0WEyIwJrG9sG/FwKwEelxEetlAQ9KiU+KhW+aqW0/MCPWomvSmXdRq3EW6m0ey3KtHpmbM3FIIpsae1ke7ee+fdOYPkbe6gtlmrf9H0BJqOZ9HNiB/xvkTkxcfKnX5mRwrnnnsuUKVP45ptvCA4O5sknn8Tfv/dOMa1WyxtvvMFTTz1FSEgIt956a5/OMWfOHM4888yBLJvRo0czffp0Vq1axZNPPsk///lPNJreG7O7urp49tln+e2335g9ezbx8fEDWguASqWyCIF8fX3R6/UYDIZet9VoNPj4+MguQDIyMg6hobwDk1FquPYOdJOtmh2MIAikzgxn84+FgGT9LwuBBo/OVj2NlZ0AKJQCEUnD1xHoAN6BGubc6ERxUwNAcIw3C+9P56fXd9PeqEM0i/z6yT60HYbhNfpmx8fW6Yl/A7UTdnS7+UDaRVKEGUiuQLIQCIDK/dZR2yHx3ri4DeNH9H3LobFAmnb1lpxDRgr+cXDGE7Dqn9L8hpcg5XwIGz90NWT9YJ1OnT+oYoboMQEkTraOPF7/VR6XP3oSSldPiJludSgp/M05XJ/kWLDjpyFfctLJX2O/3D8e5jwHyecOLye38ZdLMZnfXGWN1Nr8JlTthksWg6cTvh9MBtj+UY8TU4t1+SA6MSmUClJmhLP9ZylGKHtD5bAVAm1v7eSufaV2sSMeOjNzt3fywMVjZBGQzLAlJM4qEq8tbrVbJ4oiizeV8O8V+zD2CF8VAtx/djKLZieg6EdHcNuqVbiUllmEQAFhIQS7qKjrNmIU4aG8CnI6tDw7KsJhMTyiKNrFgo2ZFTFsB6bIyPSHwEhPYscFUrK3AYCdq0o564bBbZ8xiyLPFlbzdrn1fjrYRcX/xsYzsR8OOwpBwE+twk+tIrEPu5lFkRajySIO2pffxIZ15XS5CnR7qQicEkSTwWQREDUZjBwtuGlLaydbMotJ9nDj9qhgLgzxHRFxYrmdWq7LLLa43SRoXPl0bDzuJ0j8qUIQuCYikDMCvHlwfwW/NR1eBKQWBHx6XHnsxTuqHmGPJNw5sNy3Z52PSomnUjFgArJojStXhPlbROv/V1zN8kmjuOCeCfz85h6qC6Tv+S1LizAZRabMjZW/52SOm2HcyigznFAqlaxYsYLrrruON954gw8++ICTTz6Z1NRU/P39EQSB1tZW8vLy2LhxI21tbYwfP56vvvqK0NBDRzr0xpIlS8jKyupXXRdffDGRkUfOXPz+++9ZuHAhTz31FK+88gozZswgMTERHx8fRFGktbWVgoICNm3aRHt7OyeffDLffPNNv+rIycnhoYce6tO2ubm5gDXuq7u7m66uLrRaLaIoolAo8PHxOaxgSUZGRmYokGPBnI/R08PYuqwIs1mkuqCVpupO/MM8HF3WiMTWDSg03ge1q9zx4Kz4hrhz0QPpLH9jt0W8ten7ArTt3UxbkOD8D9wtZZC32jqffr3jajkak6+3CoGyl8A5/wbN8BfJHS/ludbrReRwjgUTRUkcc4CTbpYEYCOJk26BnKWS+4xogqV3wM2/Sw4kg43JKMWTHSDtokE/5cxLRlGW1Ui3zkRLbRcZq0s56fw4KR7sgBCo4FfnEAIV/mGd7hEC6ToNVOyzCu3i5Viw3tG2wJ8vwNZ3wWy0LnfxglMegKmLhj4Gb6AIHSvF+P24CPJWSctKN8J7s+HST51LkFrwK6x6BBr22y8fAiem1Blh7PilGFGEyv0ttNR24RsyfCI0us1mXiyu4c2yOruOwOSKbubu6CRApSIi2ddR5cnIHDchsVbH+YaKDowGEyq1kk69kYeWZLJ8T5Vlvb+HC29cMZEZif1z7hHNZhrffReNjdu8SadlVXoS12UVs7ddWv5pVSN5nTo+TIsj0GXou5VqS9poKJecNFVqBcnT+tZnICMzEkg/N8YiBMrfXsuU8+MOGxV4vHSaTNyZU8bKBmvb7hhPNz4dG0+E2+A++ygEAX+1Cn+1ilFA0/YiJhdKTj+Tzo5helqc3fZmUaTZYDokjqyh20hBl46f61ssbkb7O3Xck1vGf4uruSUyiKvCA/AcpkLhKl03V+4porUnri3YRcWX4+MJcMC12dFEuLnw+bg4trd2UqLrxlclOfdYhT8qNArBadr37okJ4evqJrpFkR1tXfzR1M7pAd7Mu2sCv7y9h8qeaOvtPxdjMpqZNj/eaWqXGZ6ceFcFGYcRGBjIzz//zObNm/nmm2/YsmULX3/9Na2trYiiiKenJzExMVx88cUsWLCA888/v18XuHfeeaffNU2YMOGoQqDw8HA2b97Mzz//zNKlS8nIyGDz5s10dEgPHl5eXsTExHDppZdy4YUXct555/X7wpyfn89///vfftcP4OLigouLi0UU5OLiIrsAycjIOBxZCOR8uHu7EDs+kKJd9YDkCjTzklEOrmpkUm7T8RiVOow79k8QPHxdufAfk/jl7b2W0Tc7V5ehbTdw6t+SUTjzaKqM/8EBE+j40yAgwaHlHJHwSRA6Dmr2glEHe76BaX2LDB6piKJoJ1SIGj2MhVGFv0mvLYDKDabe5th6BgOFAua/JUWEGXVQmylFoZ36z8E/d8kG6JS+v/EMhejpg35KDx9Xpi1I4M+vpYiojFUlJE0JwTfhDCnqDyQBjtkECgc2oLfXSpGDIMWWxZwMQMneBsw9o2ODY7zwDpAHythhNsHOT+H3Z6GrwWaFIIm7znjcOV1z+ovGDy7/ShIq/vEcIEJ7NSw+D87+tyRadGTDemOh5MR0QKh0AL84qb4hcGLy9HMjZqzVZSB7QyUzLh4ezwj7OrTcua+U7A6dZZmXUsG1zSp8NzUhAPFTgpz7Xk5G5ii4earxCdbQWqfFbBJpKO+gy0vJos8zyKvtsGw3PtKHt69KJ8K3/9937b/+ij6/AI1Ne3JHRwchaiXLJo7ivtwyfqxrASRnjXMy9vPp2HhSPYf2uzV7vdUNKHFKCG4efYs9k5EZCYTG+RA52o+K3GZEEXatLuW0qwdeKFyl6+bazGIyO6zCwDkB3ryTGoPHEItmOpr1lGZa71NTTj7U2VwhCAS4qAhwUZHUy1jHSl0371fU83lVI50mSTJcpTfwZGEVr5TWcl1EIDdFBhLkMnyuJ60GI1fuLaJKLyWFeCgVfDEunhjNMBXvDwCCIHCSrydOJPM/LBFuLlwVHsDHldJ7+/+KazjN3wu1q5K5d4xn5buZlPdEgu5cVYrJaGbGRYmyGEjmmJGFQDJDzvTp05k+feAaLu+//37uv//+ATtebwiCwLx585g3b96AHtfT0xNR7Gfo6WFQKBS4uTlhFISMjMwJiSwEck5SZ4ZbhED7t9QwfUECSrXcMD6QiKJIuY0jUFSKLAQaDri6q7ng7gms/jDb0hG2769qtB0Gzr5pDCoXJxwlZjJInbgHmHyD42rpC4IguQL9/HdpPmMxTL11eEXNDDBtDVram6TOS7WrkuA476Ps4cRseNk6Pela8Byh7isBCXD6Y7DmX9L8ny/A6LkQmja4581eYp0ec+HxCW9MRqjPhaZCiJkBHod3DRgzO4LczdXUlbZjNoqs/2o/F9w9HsEzFDpqpPiiyp0QNeXY6zleDrgTgeTw4uoJyLFgR6RkI6x8SBKz2RI9Hc75D4RPcEhZg4ZCIbkbRUyEH24CbTOYDbDyAajYDvNeBZchdsnUtUrXjy3vSrUcwEFOTGNmhVvuf3I31zB1fjwqtRPe+/RgEkXeKavj/4pr6LZpU5vp68kryVH89vQOOnuWJcqffxknRhRFtAYTHXojXfqe390mOvVGOruN0m+9ib3eZqraDHQLItt/yiKjuYN2vdXF7cqp0TwxLxXXY+ikF0WRhnffBUBpNqMRBLSiiCiKdHZ24u3tzdupMaR6avh3UTUiUKEzcP7OfN5IiWZukO8A/TeOjK7TQH6G9bs9bXbEkJxXRsaZmHxuLBW50kCS3C01TJ4bh5f/wPUH7Wnv4tq9xdR0W+9NFkUF8VhCOEoHPLfnbqnmwNd8RJLvMTkWRri58FRiBH+PCeF/lY18UFFPg0G6frYaTbxWWsu75XVcFurPbVHBxLk7t5hGZzJzXVYxuZ1SO4JKgI/T4hjrNXzcHGXg7pgQvqhuRG8W2d3exdrGNuYE+qB2UXLebWNZ9X4WpZlSfNieX8sxG0VmXToKoR+RnzIyB5CFQDIyMjIyMjIDSkezno5mybZV5aokIEKOn3IWolL88fR3paNJj67TQNHuekZNCXF0WSOKpqpOutq6AXB1VxEU7eXgimT6ispFybm3pvHH57nkbq4BJEeJn17fzdzbx+Hq7mQjxHJ/gc6exnDPUMk1wNkZewmseQy6OyQhQtkWiBl8ZxNn5UAjLkB4ki/K4epYULYFSjdJ0woVnHyXY+sZbKbdJsV0VWyTOvCX3Q43/QbKQbpGGLsh5yfrfNrCvu8ritBcApUZULVL+l29Bwxd0nqPILjyG4hI73V3hULg1L+N5rvntyOK0ns2b3sdyYlnwu7PpY0KfnWsEKjo0FgwvdZImY0oN2HSCBWm9ZfmUlj7mH3MHIB3JMx5GsYsHNnizMQz4Zb18O01UL1bWpb5LdRmw2WfDY2rntkEu7+A3562unwBkhPT3+D0x8Fr6O/No8cE2D0jFO6sJ3mqc0bulGr13L2vjK2tnZZlbgqBRxPCuSEikNqiNjpbpGdRNw+1HAsmM6AYTWY69SaLSOeAcEf6baRDb6JL3yPgsQh6en73iHvsBD/dRvo8PvRAX39Ni2WRi0rBswvSuHRy1DH/TR3r1qHP2QeA4OaGd0AA2gZJGNjW1oa3tzeCIHBXTAjJHm7cnlNKh8lMl8nMjVkl3B8byn2xISgG+fsjd3M1JoPk5hEU7UVwjPycLXPiEZ7kS1iCD9WFrZhNIrvXljHrsqQBOfYv9S3cmVOKtsdRUyXAf5KiuCo8YECO319Es8i+Tdbow9SZ4cd1PF+1intiQ7g1Kohva5p4p7yOYq3Udqc3i3xa1chnVY3MDfLhjugQJno7n7DGLIrcta+MzS3We6BXR0dzir98PRxuhLqquTY8kPcrpOeBF4prOCtA+r5VqZWce+tY1nyYTdFuaX3mugpMRjOnXpksi4Fk+o0sBJKRkZGRkZEZUGzdgEJivGQrdidCoRBInRHOtuXFAGRvrJKFQAOMrRtQ5Gh/FPID2rBCoVRw+jUpaLxc2LWmDIDqglZ+fGkn8+6egIePE40O2/GRdTr92sETIQwkrl4w9mLI+ESaz1h8QguB7GIERw9j9zBbN6Bxl4HvsXdGDQsUSiki7N2ZYNJLwppNr8HsQXKpLVonOe8A+ERD5BFENx11kkNPZQZU7ZSmtU2H376zHj45Hy75HyTN6XWToGgvxp0exZ7fygHY9H0+cZefioutEOi0h/v/dw0Eoij9fw4QfxrQEwtmlDoxAqM88Qlyvob8IaWtCrZ/BH+9Ib1nD6DSwMy/S+I9lxPkf+QXAzesltyADrjq1WXD+6fBwvcGV1Rb+hes/Kc1RvEAUdPg3P9A+MTBO/dRUCgExswMZ+tPPc8IGyqdTggkiiJfVDfxeEElXT3RHgDjvTS8kRJDkoekkii0cQyJnxAoP4vK9AlRFNlX3c7Pe6soqu+0CH2sIh/pd7fRfPSDDRGRfhrevSqdtIhjd2AWRZGGt9+xzPtddhnefn7U9giB2tvb7bafE+jDL+lJXJtZRElPB/qLJTXs69Tyeko0HsrBcRITRZHsDVZBQNrsCDkiReaERBAE0s+N5ec39wBSm176ubG4e7sc8zFFUeTNsjqeK6q2LPNRKfkoLZaZfo4TmFTkNdPWILneuLqriJ84MMJ+N6WCayIC+Vt4ACvrW3mzrI7d7dIgCRH4ub6Vn+tbmeHryR3RwZzm7+UU1xtRFHmioJLl9S2WZY/Gh3Fx6DBuRzjBuTM6mM+qGtCaRTI7tKxqaOXcHpc9pUrBnJvH8OviHAp2SPe2ORurMBvNnHZNitzWLNMvZCGQjIyMjIyMzIAix4I5Nyknh7H952JEESr3N9Na3yV3kA0g9rFgfg6sROZYEQSBkxcmovFy4a8fCgBorOzkh//L4IK7JxyTHfWA05BvjcMRFDDpGsfW0x/Sr7cKgbKXSjE07ide45VoFqncbxUCRY4epteLmkzIX90zI8CMex1ZzdARlASnPQK/PiHNr/+vFBEWnDLw58r6wTo9ZoHVsUXfDlW77UU/reV9O6Z3hOTMpWuV3IG+uhzOf0USFfbCSfPiKNxZR0ezHm27gW3Z0cwUFCCapfN3NTnmc9xYAG2V0rSrt0VIYRsLlph+gsYCdTbCvmWQ+UOPY9dBlhNjL4EznwSfSEdU51jUbnDBGxAxGVY8IImj9K3S52DW/dJn+3ji9w6mpRzWPm4f8QfS5/CspyHtIqdwYko5OZxtP5cgmkWqC1ppqurEP9w5nF1r9Qbuyy3nt6Y2yzKlAH+PCeWemBDUPZ0holmkwO7zLw94kDky5U1d/LSniqW7Ksmv63BIDW5qBR4uKjxcVbi7KPF0VeHuqsLTVYm7iwpPVxUatYKcteWojOACnH9NKmeMD8PtOCP8OjduQpcpxUQKLi7433gD3lu3Wta3tbUdsk+yhxsr05O4JbuEDc3S/+yX+lZKtPl8MjaeKLdjFyQcjsr9zbTUSh31Lm5KeTCTzAlN9Bh/gqK9qC9rx2Qws+e3MqZfmHhMx+o2m3lgfwXf1FjbseI0Lnw2Lp5E94GLHDsW9m20iv+SpoYOeGSpUhA4P9iXuUE+/NXSwZtldfzRZBU/bmrpYFNLB6kebtwRHcz8YD9UDhRfvFNezwcVDZb5GyMCuSP6BH3OGSEEu6q5LiKQd8qtrkBnB/pYHPaUSgVnXZ+KUqlg/1bJtTx3Sw0mk8iZ16XIYneZPiMLgWRkZGRkZGQGFFkI5Nx4+rkRkxZASU/WcM7GaqZfOARRCCcARoOJqrwWy3xUyoknbhhJTDwrGo2Xmt8/zUU0i7Q36ljyYgbz7prg+Mi3A0IagKRzhldHbvgECJsgxbKY9LDnK5h+h4OLGnoaKjrQdRoA0Hipnaaztd9sfMU6nXK+JJA5UZh+pxSxVLUTTN2w7A64YQ0oB7CZxaCTYgAPICjgx9ukc9bv5xBxR2+4+UjRX+GTpN8Rk8ArVBIUfn4RtJSCaILld0uimlMfPkSU4OKmYtalSax8T+os3PNXJyeNnYhLfYZUQ+HvktvXUFNoEwsWOwuUKrp1RsqybWLBJp5ADeS6Nun9kvW99L8RTYduEz4RzvkvRE8d+vqcjfRrIXSsFBV2QES34UVJ3HbRR+BxnFEY3Z2SW9im18Cosy5XaWDmvXDy3U7lxOTh60rcuEBLBEH2xkpmXer4a/pPdS38c385zUbr+3mUuytvpMQw4aDYjppiORZM5ug0dOhZkVnN0l2V7Cxr6de+CgGraMe1R7RzQLzTs9zDRSn9du35fchy6zp3tRJVHzvylmR1UV0otbWkqFyPWwQkiiIN71jdgHwvvhh1cDDe3t6WZb0JgQD81Cq+GpfAk4WVfNjTMZ3doePsHfv5OC2Oab6ex1XbwWT9WWmZTp4Whtp1cJyHZGSGA4IgkH5ODKvezwIgc10lE+fE4ObRP4fgxm4jN2YVs8UmanO6rwcfpcXhr3Zst7Guw0DhbmuEauqM44sFOxKCIDDDz4sZfl7kdGh5q6yOpXXNmHoes3I6ddyxr4zni6tZFBXMFWH+g+Z+djiW1DbzdKFVGHV+kA9Pj5Kd0UYCd0SH8L+qRrpMZnI6dfxS38q8YF/LeoVSwenXpqBQCuz7S3Ltyt9ei9lk5qwbxwzfeHmZIUUWAsnIyMjIyMgMGCaDmfpy6wiKkHjvI2wt4yhSZ4ZbhED7Nldz0gVx8sPDAFBT2IrRINnF+wRr8A7UOLgimeNl9LQw3DzUrH4/C6PBjLbdwI8v7+S8RWOJdFSUk0ELuz63zk++0TF1HA+Tr4fl90jTOxbDtNudwg1hKKnItXUD8h+ejXiNhZD9o3V+5n2Oq8URKFWw4G14b7YkBKrMgM1vSh38x4PZDI35ksNP1vfQbRPLsenVI++rcoOw8TbCn0ngH9/75ytwFNy4Fr68VBLmgeRs1FoJ8149JG4wbkIgseMCKdkrdfjtbxjDWDKklQW/OUYIZBsLliDFgpVmNmLqiW4JiPB0Dhe3waS7S3Llyvwe8tfaR38dQFBIQqkqQlEgAAEAAElEQVSJV0HaxaCQ7/ksREyCW9bDkpskQRtA0R/w/ilw6afS+v4iipKT19rHrY5VB0i7CM58ymkjFMfMDrcIgfZvqWH6ggRULo7pcG8xGPlXfiU/1DbbLb8lMoiH48PQ9PLsIseCyRyODr2RtTk1LN1VxcaCBkzmQ4W0GrWSOWNCOC05GB93tZ3I54Cgx02tcNg9W3Cct0UIVFvSRvyE44vJ6dq6De3OndKMWk3AzTcB4OVlHfBwcDSYLSqFwLOjIkn10PDPvAoMokiTwcTFuwt4PimSq8MDj6u+A3S26inebXXBGDN78AQBMjLDhfgJQfiFutNc04VBb2LvHxWcdH5cn/cv6NJx1V5rxB/AZaH+vJAciYsT3Cfu31pjifkNjvEiMHJgxYWHI9VTw1upMTwUH8Z75XV8UdWE1iw9V1ToDDyaX8lLxTVcHxnIDRFBBLoMfvf6hqZ27tlXZpmf5uPBmykxKIdj+4HMIQS6qLgxIpA3yqR72BeKazgvyMfu9VUoBE67ajRKlcIijC3cWY/JmMU5N6ehVDv+Myvj3MhCIBkZGRkZGZkBo7683fKw5hOsQeM58LbQMsdPTFoAHj4udLZ2o23rpnRv44DlbZ/IlO+zdlTIbkAjh9ixgVxw70R+eWsP+i4jBp2J5W/u4azrxzgmciZ7KehapGnfaEg4fehrOF7SLobVj0oCh8Z8KbYmdqajqxpSKnKtjiXDNhZs02tSNBRA/GnH1mE+3AlOgVMehN+fleb/+Dckn9d3ZyRRlIQClRmS8KcyA6r3gL73Efh2CAoITpX+7wfcfoJTDhHwHBGvELjuF/juWij4VVq2+3PoqIFL/geu1kZ3QRCYddkoKnKbMHabyW0Yw9gDhimFv0l/y1A2SJuMULLBOh9/qlSKTSxQwqQRem9j7JZEK1nfQ+4KMHT2vl3UVEl4krpAeq1lescjAP72Pax7Hv58QVrWWg4fnw3nvXjYyLxeqdwJqx6C8q32y8PGS05MMdMHru5BIGq0P96BbrQ16NB3GSnYWcfoaWFDXsf6pnbuzS2jWm+wLItwVfNaSjQz/Xp3ZRTNIoW75FgwGSvdRjN/5tWzbE8Va3Nq0PUM2LBFpRCYnRTE/AnhnJkSgoer83aVhMb5sAfJvay2uPUoWx8dOzegCy9EHSZ91vviCGTLleEBJLq7ckNWCQ0GI0YRHthfQU6HjqcTIyzRfcfKvk1VmHuEW2GJPgSED40gQEbGmREUAunnxvLr4hwA9v5ezoQzo3BxO/o1bENTOzdll9Bq47T3r/gw7owOdorBKaIokrPJ6n6TOnPoxX9Rbi48OyqS+2JD+aSygQ8r6mkySP+vZqOJl0tqeaesjsvDAlgUFUSMxnVQ6shq7+L6rGIMonQNTPZw45OxcbjJQucRxW3RwXxc2UCnyUxel46f6lq4MMS+jUhQCMy+IgmFSmDv7xUAlOxtYMW7mZx7a5rDhPsywwPnvbuVkZGRkZGRGXYcGKEGECbHgjktCqWC0SeHkbGyFJCs/2Uh0PFTvs/asS8LgUYWYQk+XPiPSSx/fTedrd2YjSKrP8xC15lM2uyIoS1mx8fW6fTrh6ezg6snjLvE+rdkfHJCCYFMBjNVBS2W+WEpBGqrkmLdDjDrH46rxdHMuBf2LZcEPCZ9T0TYKlD00hjX1STFelXukkQ/VTuho7Zv5/GOgOhpVrefsHHgMgCRcq6ecMXXsPxeSQQEkijok/Pgyu/sBCTeARqmnB/H5iWF1BsS0Jm9cFO0S39DbZYUszRUVO20Cqa8IyAgEYPeRGlWo2WThEkjKBbMbJKET1k/QM5PVkHowYSOk8Q/Yy4Ev5ghLXFYo1DC6Y9Kn68lt4K+VXL6Wn43VGyXBEFqt8Pv314Lvz0Nu7/ALrLPIwjOeAImXNn7NcHJEBQCqTPD2bK0CIDsP6uGVAjUaTLxbGE1iysb7JZfGurHs6Mi8VYd/n9YU9xGR7McC3aiYzaLbC9pYtmeKlZkVtPSZeh1uymxflwwIYLz0kIJ8BycDtyBJiTOKtCpK2nHbBZRHKPIpmvnTrq29ggWlUoCbrnZsq6/QiCAk3w9WTU5ieszi8ns0AKwuLKBvE4d746JIcilf5FFBzCbRbI3WAUBaacM8XOXjIwTM2pyMNuWF1nEu1l/VjJpzpHv/T6vauShvHJ6xm+iUQi8mRrD3CDfwS+4j9QWt9FUJYncVa5KRk1xnLDXX63ivthQFkUF801NE++U1VGmk1yUtGaRxZUN/K+ygQuCfbkjOpixXgPnRFqm1XPl3iI6TJKINcxVzZfj4vF1cGybzMDjr1ZxS2QQr5RK7QIvFtcwL8gX1UHf8YIgMPOSUShVCnatkVyiyrIb+eXtvZx3+zjUshhI5jDIVw0ZGRkZGRmZAaO2yCoECpGFQE5N6oxwixCoLKeJtkYt3gFylNWxou3otsTiCQqBiORh2LEvc0QCIjxZ+GA6y1/fQ0ttF4iw/sv9aNu7mXxe7NCMnqvJhIpt0rRCDROvHvxzDhbp11uFQDnLJKcEj4Aj7zNCqCluxdjdEyMYpBme197Nb0md5ACRU04oIdchKNUw/214/1QwG6TP6NZ3pfd4zV57t5/m4r4d0yMYvMMkcRFAYBLcuX3Q/gTpb3gTfCJh/X+kZdV74KMz4aolUoxYD+PPiCJvaw2NlZ2U6ceTpNkorSj4dWiFQLaxYPGngSBQmtVoiej0C/PAP2wAhFKOxGyWRChZP0gxfJ11vW8XMEqKZhuzsO9uVDK9k3wu3PIHfHuNJG4D2PWZ9P176aeHiquMetjyjuQk1N1hXa5Qw7TbYPYD4Da8opJTTg5n20/FmM0iNUWtNFZ2EBAx+A4cGa2d3LWvjCKtNd7OX63kxeQozutDB6UcC3biIooi+6rbWbankuW7q6hq1fW6XXKIF/MnhjNvXDhR/sMvNtLTzxV3Hxe6Wrsx6E00V3ce82ez4W2rG5DPBRfgEhlpmT84GkwUxT4950S6ubBs0ijuzS3jp7oWADa1dHD69v28lRLDbP/e3byORGlWo0Xgp/FSkzBhBAl8ZWSOE4VSwaSzY1j3xX4Adv9azrhTI3t1BjGJIk8XVvFeeb1lWaiLmv+Ni2P8AIpXBgJbN6BR6cF9cjkabNyVCq6PCOTqsAB+rm/hrbI6i+jRDCyta2FpXQun+HlxR3Qws/w8j6t9qMlg5Mq9RdR1GwHwVin4clw8EW6y6/5I5daoID6qrKfNaKZQq+fHumYuCT10gKkgCEy/MAGlSsGOFSWAFDv/8xt7mHvHOKf4vMg4H/JTkYzMCMJkMiOKh+Zcy8jIyAwFoig1Fh8gVBYCOTXegRqiUnrEKiLs+6vasQUNcypymy0DwENivXHVyA9fIxHvAA0L759EcIy1IXvb8mI2fJ2HaB6CezBbN6DUC8BzGDt5hY2TnBdAEpTs+dKx9QwhFbnWGMFh6QbU1QQ7FlvnZ/1jaCOhnJHQNJh9v3V+7ePwfKQULbT6ESnC6XAiIBcviJ0FM+6RhAb3ZsH9eeATZd1m7CWDWz9Ir+FpD8O810Ho6UBoKYOPzoIya8yRUqng1L+NBgHK9BOt+xf8Nvg12mInBDoVwC4WaNjGgomiJMJa+zi8Ng4+ngPb3jtUBOQTLblR3bpBEomd+pAsAhooAhLgxrUw7jLrsurd8P4p1gg9UYTcX+CtqfDrE/YioOTz4I6tMOeZYScCAnD3diFugvXzk/1n5aCer9ts5r9F1czbmW8nAjo70Jv1J43ukwjo4FiwBEdEt8oMOeVNXbz1RwFzXvmT817fwHvriw4RAUX4arjt1ARW3TuL1X+fze2nJg5LERBInX+hcdY2ltrivrn1HIx27146N/aIeBUKAm+9xW69m5sbarXk4GMwGNDpehdW9Ya7UsF7qTE8FBfKgTvD+m4jl+0p5D9F1Rj7+byUtd56/Uk5OQylWu7KkpGxZfS0MDx8JVczbVs3OZsObdfrNJq4PrPYTgQ01lPDysmjnE4E1K0zkr/D+n3uiFiwI6FSCCwI8WPN5CS+HZ/AKQfFla5vbufSPYWcvSOPpbXN/b7mAWhNZq7ZW0RBl3RP5CIIfJIWT4rnMBw8JNNnfNUqbo203r++VFJz2PePIAhMvSCeqRfEWZZV5bew/PU96LXGQa9VZvgh91DIyIwQ2hq16DoMqFyU+ARq5IcjGRmZIaejWU9nq+QOoHZT4h8+zEdhnwCkzoygfJ/UIZ37VzVT5sYds734iY59LNgw7NiX6TMaLxfm/30iK9/NtAg6MtdXou00cOZ1qShVg3QPpm+Hvd9a5yffMDjnGUrSr5dcUkCKB5t+5wkhKKnItV4vIkcPwxjBre+BQbJrJzgVRp3t2HqchZn3SRFhtVlgPkwDnEItueZETJKEcBHpkpvLwRF/ulbIX2udH7Nw8Oo+mPRrwSsMvrsWDF2gbYZPL4CLPoSUeYAk9h4zM5ziTRMsu4llmxH07eDa/xH//UbfAeXbrPPxp2DsNlGSaY0FSxxusWD1eZLzT9YP0Jjf+zaeIVLkV9pFkhPXCXC9dBgu7nDhe9L/edXDktuXthk+v1gS7VXvthejAQSNhnOeh4TTHVHxgDJmdjiFO6WOuP1ba5i+MBG168DHDeR2arkrp8wyqh7AU6ngmVERXB7q3+fR9IfGgsn34iOVxg49v2RWs2x3FRmlzb1u4+euZu64MOZPiCA92m9EPd+GxHlTtFvqzK8pbj2mTnJbNyDv887DJTbWbr0gCHh5edHUJN2vtre3o9H0vQNaEATujQ1lorcHd+SU0mAwIgKvltayuaWDd1JjCO+Dq0Vbg5aynJ7vdUFqu5CRkbFHqVYw8axoNn4n3TvuWlPKmFnhljaJSl0312QWkd1hFfSdG+jDm6nReCidL0aoYEcdRr0JAP9wD7tIRGdCEARm+3sx29+Lve1dvF1Wx091LZh71u/t0LIop5QYt2oWRQdzeag/mj44FZpEkdtyStjR1iWdB3gjNZqT/QbfmVHG8dwcFcQHFfW0GE2UaLv5rraJK8IO75o9+bw4FCoFm5cUAlBT1MpPr+5i3t0TcPM4tkhOmZGJrBSQkRkBGLtN6DoMlummmk70h8nBlpGRkRksagptYsFivUdUg9tIJW58IBov6eGgo1lPWXbjUfaQ6Q1RFCnPsRUCDcOOfZl+4eKm4vw7xpM42drRXLCjjl/e2kO3bpBG4Oz91uo4EJgMMTMG5zxDSdpCcO1p3GssgJINjq1nCOjWGqktkWIEESByuHVW6tul2KsDzLzvUBHLiYrKBRa8LTn8ACBIn9XxV8J5L8LNv8MjlVLs0NyXYMKVEJTc+/8vdwWYepwxQsdBYOKQ/RkAJM2B634G90Bp3qiDb66Gre9bNpm2IAHRI4R6gzQSUTAbofjPoamv9C9JmAEQkgaewZTlNFk6DnxD3IeHIL25FDa+Au/OhLemSLFsB4uA3Hxh0rVwzU9w3z44978QdZIsAhoKBAFOuhmuXyGJ4wAQYdOr9iIgN1849wVYtGlEiIAAIpP88AmSOv67dSbyd9QO6PH1ZjNvlNZy9o48OxHQdF8Pfp+SzBVhAf2K1Dg4Fkwpx4KNKDr0Rn7cVcF1i7dx0r9/4/Fl2YeIgDRqJfMnhPPxdZPZ+siZPLtgLFNi/Udcm4Rtp3hVfgsmk/kIWx+KLieHjnXrpBlBIHDRrb1u5+1tPU9b27E5D53i78XvU5KZZdOBvbW1kzO272dNQ+sR9pTI3lBlcdyNTvW3XJNkZGTsSZ0Vbteut39rDQA72zo5NyPPTgR0R3QwH6XFOqUICCB7ozUWLHVG+NDErx8n47zceXdMLJunpXB9RCBuNt87pbpuHs6rYPLmHF4uqaHZcPi2IlEUeTivglUN1mvu04kRzA8eZu0FMseMt0rJbVHWNsaXS2oxHMVVatKcGGZeYo3xrittZ9mru9B2dA9anTLDD/nJSEZmBKBttxf9iGaR1notHc06OSpMRkZmyJBjwYYfSpWC5Glhlvkcm4dumb7TUttlGYXs4qYk2ElHLckMLEq1grNuGMPYU6yjU8v3NbPslV1o2wf4oVsU7aOYJt8wMjqBXTzso1ds/8YRSmV+iyVGLijKCzfPYTZSK+MT0LVI036xkjuJjJWw8VJM041r4aEyuHMbXPiOJCaISAeVa9+Ok73EOp120eDUejQi0uGmteCf0LNAhJUPSJFVZjNuHmpmXDzKLh5Mu3vl0NTWWyzYTvtYMKftOGivgS3vwodnSdFfvz4JNZn227h4StfGK7+F+/Phgtch/hRQOGenzYgn6iS49U8pws8WQQlTboa7d8HUW0A5ckzXBYVA6iyr00j2hoF5RhBFkTUNrZy6LZfniqrR93wfuioEnkoM54cJiURr+nidPHBMORZsRNJtNPNrTi13fbWLyc+u5e/f7GHd/npMNh1iKoXA6aODee3yCex49Exeu3wip48OwWWw3DmdgKBoLxRK6futtU7Lmg+yMRn7LgZqeMcq5vY6+2xcE3sXGg+EEAgg2FXN1+MTeCgu1NIJ1Ww0cU1mMY/nV9Jt7r12k9HMvr+s150xs2Q3IBmZw6F2UTL+DGuk8M5VpSyraWLhrgLquiXhiUqAl0dH8VhCOAonvUduqOigrkS63ihUAklTQxxcUf+I0bjyfFIkO6aP4b7YEPxU1vv2RoOR/yuuIX1zDo/lV1CuO7S96LXSWj6tsg7OvD0qmJujhmnUscwxc2NkIP5q6b1Truvmm5qmo+wB48+I4pQrky3zDeUdLHtlF11tshhIRmLk3hnLyJwgmM0iuk6rEEiwUR13tXXTUtvVr4dCGRkZmWNFFgINT8bY2ImXZDbS2ap3YDXDkwPxagARyX7yKOQTCIVCYNblSZw0z5rNXVfazpIXd9LWqD3Cnv2kYgfU9nQUqzQw/vKBO7ajmXy9dXrfcuiod1wtQ4BdLNhwcwMy6uGvN63zM+4ZUR3fA4Z3mCQccDtGUWhXExT+bp13pNjKP14SNUVOsS7b9Br8eAsY9SSdFII2dLZllTl3LeZ+uhMcE0V/WKfjT8VkMFO8t8GyKMHZYsG6miQR3f/mwcspsOqfULHNfhulqxS9dsn/JPHPwvch6WzJaUrG8XgGw9VLJRc0N19IPAsWbYS5L4L7yHSCTJkehkIltS/VlbRRX95+XMfL69RxxZ4irsksplhr7ZgY66lh9eQkbo0KPqbOSTkWbORgNotsLWrkkR8zOenfv3LTpztYvqcKncH+e2VyjB/PLEhj6yNn8PF1U5g/IQIP1xPjfsTFTUX6OTGW+aLd9az+IKtP7b66vDza11pjRwNvW3TYbb28rDGf7e3H99lX9kSF/TgxkXBXqwD+/Yp65u3Mp0R7aPtD0a56y6BXTz9XYscePhpFRkYGxp4Siau7ChH4OVDk1n1l6HqEk34qJd+MT+DKI0QMOQP7NlnFf/ETgtB4Ds974EAXFQ/GhbHj5FSeHRVBhM11r8tk5oOKBqZtyeHOnFJyelwRv65u5D/FNZbtFob48WhC2CHHlhn5eKqU3G7jCvRKSQ36w4hmbUmbHcFpV4+W8uSAxspOlr68U27jlwFkIZCMk7J48WJuuukmGhudK6Lkr7/+4qabbmLLli1H3G4o69d1GCyuP0q1goBwD1zcpAfg/3v53zz3/DM013QOXkzFYTjRX0ODwUBxcTF79+4lMzOTkpISDAY5rk1m5JK9oZL6MmsDkbPmOMscim+IO+GjfAFpRO2+v6odW9AwpHyfHAt2IiMIAlPmxkkjcHoeultqu1jyfxk0VnUMzEl2fGSdHnsRaHwH5rjOQMgYiDxJmjYbYPcXjq1nkKnItQoHI1OGWWfl7i+ho6eB0jNEirySGXj2LQdzz7Nb5BTwizny9oONR4AUS5U817os8zv4/CIEfRtpV15It9lN2pQa8ldvGtx62muhLkeaVqgh5mTK9jVh0EmxYN5BGgIjPY9wgCFC3w57voEvLoUXR8Hye6ToNNGmIVehglFz4ML34IECuOxzGLMAXNwdVrbMEVCq4Mwn4J8lcNX3EJLq6IoGFY2XCwkTrCPRj9UVqNVg5LH8Ck7bnsu6Zuvzoo9KybOjIliRnsRoj2OP/JFjwYY3oiiSU9XG8yv3MfO/v3PZ+1v4cmsZLV327WfJIV48eE4yGx48je9vO5mrp8UQ4Nk/96iRwpTz45hwptX9o3hPQ5/EQI3vvmeZ9jzjDNySkw+77UA5Atky1deTX6ckc1aA9dh72rWcuX0/S2vto96y/qy0TKfODEchf65lZI6Ii0bF6FMjWDbVg3XjrPeRCRpXfklPYoaf1xH2djxGg8kSaQZSLNhwx0Op5KbIILZMS+WtlGhSPdws60wifF/bzOnb93PRrgL+sb/csm6Wnyevjo5yWucmmcHn+shAAtRS/26l3sBX1Ud3BQLpc3PmdakW8/Dmmi5+fGknHc26I+8oM+KR76JknJL169fz0Ucf9XnUgSAIx/TT0dG/zpm8vDw++ugjCgoKBrT+I/Hyyy9z6qmnHvbnrLPP4MLL5nLP/bfj7uWCQqnAJ1iDh48r3/7wFd/+8BVmk0hLbRedrfohiwo7EV/D5uZmnnvuOSZNmoRGoyE+Pp7x48czbtw44uLi0Gg0TJ48mf/85z+0th49D/sAvr6+x/z/CQ0N7fN5ZGSOBZPJzJ9f57Hui/0cuLxEJPni5jHMok5OcFJtXIH2baqyxNbIHB2TyUxlnrXhUhYCnbikzY7g7JvSLKPnO1u7+fHFnVQX9v07v1e6miDLJiZo8g3HdzxnxNYVKOMT6MOIp+FIZ6uepqpOQLI7D0v0dWxB/cFklJxgDjD9TlC7HX57mWMn6wfr9JiFjqvDFhd3uOwzmHyjdVnJBvj4XHw9Oun0n2ZZ3Lhu2eCOPCxeb52OmgouHnaxYImOjAUzaCFnGXx7DbyQKDkn5a+2CrsAEKSIqfNfhX/kwd++k1zejtVBSmboOYE6ZsbMtsbx5G2r6dcAM5Mo8llVA9O37uODigZMPY8XCuCa8AA2TU3hpsgg1Ipj/3/KsWDDl/KmLt76o4CzX/2T817fwHvri6hqte+oivDVcNupCay6dxar/z6b209NJMpfFkoKgsDJFyUy8axoy7LiPQ2sej8Lk6H3e2h9URFtK63xnYG33XbEcwyGEAjAX63i07FxPJ0YjrrnWtphMrMop5QH9pejNZlpquqkKr8F6IkpHAGCABmZwaah28h/wkxkxloFkpNULvycPop4d+cXTRbtqkffJd1jeAe6DT/n3COgVghcFOrPb1OS+XJcPDN87QcsbGrpsNwjjfF04+O0OFwUcrf9iYyHUsld0dZ72tdKa9H10XU3eWooZ904xpIa01qn5ceXdtLWMICO5TLDjhPDN1PGISxZsoQlS5YcfcMeXnjhBcLCjt3yLjQ0lMsuu6xf+7i4OL/FYF5eHuvXr2fs2LGH1CuaRUxGM9n7smhqbsS1p+NdEAQ8fF1RKAXMNp25nS16DHoT3gFufRpNIb+GfWfPnj2cd955VFVVMWvWLB5//HESEhLw8fFBFEXa2tooKChg7dq1PPzww7z99tusXr2alJSUox77tttuQ6s9ti9r24d3GZmBRtdhYNUHWVTut4ogAqM8OeO6kT06diSSMCmIDd+o0HcZaWvQUZHbTFSqLGjpC7XFbRYXAi9/N3yCj31Es8zwJzE9GDcPFSveycSgN6HvMvLTq7s4+5Y0YscGHttB93wFpp5O9bDxED5p4Ap2FlIXwMqHQN8KzcVSR3/CaY6uasCxdQMKi/dB7aJ0YDX9JGep9NqAFItjK96SGTg66iSBDQCC5A7jLCiUMPcl8ImE356SltVlw0dn4TP2Sti0DoAIZQYbv8vn7JvSBqeOwoNiwYxmivc4MBbMZJSi3LJ+gNxfoPswA0kiJsPYi6Xrnbds9S8zPAgf5YtfqDvNNV0YdCbyt9cyZlbEUffb3NLBY/mVZHXYt2NM8/Hg2VERpHkNjJijtsQaC+bqoZJjwZycxg49v2RWs2x3FRmlzb1u4+euZu64MOZPiCA92g/FcQjFRjKCIDB9YQIIsGtNGQAlextY9X4m59wyFqXavs238b33ODByy2P2LDRpY454/IGMBuut9luigjnJx5Nbs0so1UlRgZ9VNbK9tZNbyqzbxo8PxMPX+UUMMjKOZH+njqv3FlGms8ZuTizUcU2DAd+Zw+N5M8cmFizl5HCLiGEkIQgCpwd4c3qAN7vaunirrJZf6ls50HMX6abmy3EJeKmGx2smM7hcExHI2+V11HUbqdYb+Ly6kZsig46+IzBqcghKpYLVH2ZhNom0Nej48eWdLPj7RHyCZEH1iYgsBJIZNAoKCli1apXdMq1WS1dXFz4+PqhU9m+/J5988rjOFxMTw6uvvnpcx7Dl448/PmTUw7Zt2wBYvXo1DQ0Ndut8fX257rrrBuz8B/PTTz8RGxtrt6ylroturZG0yaMQFMKhD8gCKJQCalclBr3USdmtNdJc04V3oAa165FvLOTXsO9ceeWV1NbWsmzZMi644ILDbvfEE0+wZMkSLrnkEq666ioyMjKOeuznn38ekOLGbrvtNiZOnMgdd9zR67avv/46mZmZvPfeeyhk9bjMINJY1cGKdzJpq7c27iZMCuKMa1OPem2RcT5UaiXJU0PZ+0cFANkbq2QhUB8pz7GNBfNznAuBjNS4nf0jVGbAxKsheLRDyogc7c+C+yby85t70LYbMBrMrHgnk9OvGc3oaf3s/BVF2PGxdX7yjSPTicDFXXLE2NYTWZCxeGQKgWyEs5Gjh1FnpSjCxles81NvBVfntpcftuQss0ZHxZwM3k42Cl4QYNZ9Ul3L7pCcbtoqUWx/17JJuEsWK3eUUzY9jOgxAQN7flGEonXW+YTTqMhtplsrjSD28ncjKHoI35smA12fLsS99M/e14ekQdpFkLYQ/GKHri4ZmQFCEARSZ4az6XvJUTl7Q9URhUAVum6eLqzip7oWu+URrmqeSIxgXpDPgN4rF+ywcQOaECTHgjkxn20u4emfczCYDnWe1aiVnJUawoKJ4cxMDMJFJb+OfUEQBKZfmIAgwM7VPWKgzEZWvp/JuTZioO6yMlp//sWy39HcgGDwHIFsmeDtztopyTywv5xlPdeM3E4d//QROSfOhfHF3XauZDIyMoeyvqmdm7KKae9xCxGAs/ZqOWmflkakGPvo1AG+Hx9gWuq6qNzfAkiPGqOnj3zB/ERvdz5Mi6OoS88nlQ00GYw8EBdKiKvsri8j4a5UcHdMCI/mS1GZr5fWcmVYAO59vNeNnxjEubeOZeX7mZiNIh1Nen58cSfz/z4Rv1CPwSxdxgmRhUAyg8aDDz7Igw8+aLfs2Wef5bHHHuPnn39m5syZDqqsbzz99NOUlpb2uu7zzz/n888/t1uWkJAwqEKggzEaTJYGT+CIo2R8Q9zpaNajbZeU4SajmebaLrz8XHHzVB+2IUZ+DftGcXExOTk5zJkz54gioAMsXLiQU045hT/++IOampo+x3ep1WoWL15McXHxYYVA33//Pdu2beODDz7o198gI9Mfivc2sPajbIvAEOCkeXFMPi9WFkEMY1JnhluEQMV76tG2d6Pxcg7XNWemfJ+NEMjJG1hGNGYTrHrYKiTZ9gGc/ihMv0NysRhigmO8WXh/Oj+9vpv2Rh2iWeS3T/ahbTfY2fgfleI/obEnztTVW+pQHqlMvt76+uX+Au214BXi2JoGEFEUqbC5XkSOHkZiy/w1UJslTavdYeoix9YzkrGNAUxzkliw3hh/OXiGwDdXSw44Ni44aqGbcJd9rP/Khysen4pqIJ2vGvKhvWfEsKsPhE2g8Pd8y+qEIY4F69j8Hp4Hi4D8EyTnnzELHSZIlZEZSEZPD2PL0iJMRjP1Ze3UlbYRHGPvPNxlMvN2WR1vldWitXGl1igE7owO4bbo4D53XPQVORZs+PB7bi2P/5RtiRIHUCoEZo8KZMHECM5MCcHDVe6iOBYEQWDaggQQBHaukto/SzMbWfleJufcmoZKraTh/ffBJLXduE+fhvvEiUc9rqenJ4IgIIoiXV1dGI3GQwaDDgTeKiXvpsYwy8+LR/Mr0JlFDCqB5Sd5Uhlt5NoE2eVcRuZwfFLZwL/yKyyxUu5KBe+kxuBWU0PWPkk8kLGy1OmFQPv+qrZMx6QF4Ol34riAxbu78vQoWfAo0ztXhQXwVlkd1XoDdd1GPq1sYFF03+93Y8cFMvf2cax4JxOTwUxnazc/vryLBfdOxD9cFgOdSMgSexmZw7BlyxbKy8vtfl5//XVAcl05eN3GjRuHtD5tu8EyLQhIku/DIAgCXv5ueAdprA2jokh7k472Rp1dfNhIYqheQ6VSatw2mUxH2dLKgW0P7NtXPD09aW1tPez61tZWOwtfGZmBRBRFMlaVsOKdvRYRkMpVybm3jmXK3DhZBDTMCYjwJCROamgzm0RyN9c4uCLnR99loK6kZ4SkwIjKMR9WGLTw3bVWEQlIUVprH4NP5kJTkUPK8g1x56IH0gmIsD5g//VDAX8tKUAU+3jvZesGNO4ycPU8/LbDneAUiJomTZuNsPvzI28/zGit01riS1zclATHDJP7NVGEDS9Z59OvA/dhJGIaTrRWQtlmaVpQQMp8x9ZzNBJOg+tXgOehgxqiXXfS1qBjx8qSgT1nkU0sWNwsTCgo2lNvLWkoY8G6mlCs/69l9rvgszhr0gfcfNoPNM54UBYByYwY3DzUJKRbowiy/6y0TIuiyLK6ZmZt3ceLJTV2IqD5wb5smJrCP+JCB1wEBHIs2HChoK6De77abREBjQr25Jn5Y9j2yBksvv4k5k+IkEVAx4kgCEybH0/6OTGWZaVZjax8NwttaTmtS5dZlgfdfnufjqlQKPD0tD53DHQ8mC2CIHBVeAAr05MI7bJeQ3aGqjh7Zz5Z7V2Ddm4ZmeGISRR5LL+Ch/KsIqBwVzU/TUzk7EAfJs6JtgwYr8pvoSq/xXHFHgWzyUyujRAoZYaTuaHKyDgQN6WCe2Ksg+PeKKujsx/9jwDRqQGcf8c4VC7Svbi2rZulr+ykoaJjQGuVcW5kIZDMkGIwSOKV7u7uo2zpeEJDQ4mMjLT78fOTGhb8/PwOWddXV5eBwGwW0XXYCoH61vnu5q7GL8wdldoqPtF1Gmiu6cRo6NuXiPwaHkp0dDTjx4/n999/57PPPjvq9osXL2bDhg1MmTKFoKC+ZXsewNPTk5aWlsOub2lpsbPwlZEZKAzdJtZ+lM2WpUUcCDD2CnDj4gfTiZ/Yv/exjPOSOtP60J2zqarvYoUTlIr9zZZG7eBoL9w8ZRvfIaerCT6dD/uWW5dpbEQKZZvhnZmw/SNwwPvZw9eVC/8xibBEH8uyXWvK+P2zXMw99t2Hpb0Gcn+2zk++YZCqdCImX2+dzvgfmI/yPxpGVORa3YDCk/xQDJf4ktK/oHyrNK1Qw/Q7HVvPSCZnKZabrLhTwHMY3F+FjYObfoXAZLvF0a67AOl611TdOXDns40Fiz+Vqv0t6Dsll1xPP1dCYofuOahpzdO4GyQxcJEmgvuS/0mmVxLLG1o5ZVsuq+oPP3hDRma4YRsHlrejjm6tkaz2Li7cVcCt2aVU6q3tU2meGpZOTOS9MbFEug2eu6gcC+b8tOkM3PLZDtr10nU6wlfD17dM4+rpsQR4njiOD0OBIAhMnR/P5PNiLcvKshvZ84//A6P0/3efPBn3KVP6fMyhiAezJaDRwLUrmplQpLcsK9LqOS8jn48r6uW2CRkZoN1o4pq9xXxQ0WBZNt5Lw8r0JNK83AHwDtCQNM3ax5Ex0ML8AaQks5GuNqmPyd3Hhdixzu1eJCMz1FwR5k9ET2Rco8HIYpvPfl+JHO3PvLsmoHaV+oS17QaWvrKT+rLBE/nKOBey5F5mSKmvl0br1dXVHWXL/rN169Z+u1H8+OOPLFiwoM/bG3senvrj/DIY6DsNlgcgpUpxRDegg1GplfiFutPepEPXKTXWmAxmmqu78Apww83jyJ2Y8mvYO1999RVnnXUW11xzDa+99hrnnHMOSUlJ+Pj4IIoira2t5OXlsWrVKnbu3ElMTAxffPHFUY9bUVHBhx9+aJnX6XS0trby5JNP9rp9fX09Xl5edusXLVo0pEI1mZFHR7OOFe9k2t0gho/y5Zxb09B4ytFRI4lRk0PY+F0+Bp2JltouqgtaCB8lj649HOX7mi3TkSmyQ8aQ01wCn19kjc4CSaRwxuOw8RX48wXJWcbQCb/cJ8VNzX8TvId2lJmru5oL7p7A6g+zKdkrPbTn/lVNU2UHCZOCiR7jT0CE56H3QLs+k+oHiJ4OIalDWrdDSJ0PK/8JuhZoKZXcPxLPcHRVA0JFrs31YvQwuq7augGNvxx8ZOvyQWO4xIIdjG8U3LgavrgMKiTRmL+qAi9FHe2mYNZ/uZ8F9008fudIkxGKN1jn40+jYLWNEGBiMMIR4rIHlLp9+Oz51DL77dj7uDQihC+qJcFfg8HIdVnFXBLqx7OJEfio5aY3meFNWIIPfmEeNFd30iaauX1LASvQYSvX9VcreSQ+nCvC/FEOslOsHAvm/JjMIvd+vZuiekkM6qZW8N7V6bIAaBARBIGT5sUBsGNFCS76Fryy11nWB95+W7+O5+3tTWWl5AA2FEKgrD8rcTHBvO2dTPdy59NQkU6TmW5R5JH8SjY2d/Dy6Ch85e9UmROUcl03V+8tIrdTZ1l2fpAPr6fEHOK8l352DPs3VyOKUJbT1GuspzOwb1OVZXr09LDhM1hGRmaIcFUo+HtsKPfvLwfg7fI6rosIxFPVv5SR8FG+XHDPBJa/sYdurRF9p5Glr+xi3t3jCY3zOfoBZIY1g3LnJAhCKrAEeFEUxQ+Ptv1B+44CHgXOBAKAcuBb4FlRFLUDXavM0LJ7924Atm/fzuWXXz5gx73nnnt6Xf7BBx+gVCq54YbeR1AnJCT06zy1tbV2vx2BKIp0tVvdeDRe/e+EFxQC3oEa1G5K2pv0IIqIokhbgxaD3oSnn+thG2rl17B3UlJSyMnJIT4+nt27d5OVlYVer7fbRq1WYzQaiYyMJDs7Gw+Po2dxVlRU8NRTTx2yvLdlB9BqtXbrFyxYIAuBZI6ZmqJWVrybibbNet0ZMzuCWZeNkkddjkDUrkqSTgq1WP5nb6yShUBHoHyf1eEjWhYCDS1Vu+CLS6HzQCeQAGf/G6b32N2f+hAknQ0/LoL6XGlZ4W/w9jQ49wUYd2lPturQoHJRcu6tafzxea4ldq+utJ260nY2/1iIu7cL0an+RI3xJyrFH427UnLEOcCJ4AYEoNbAhCthy9vSfMbiESEEMptFKvZbhUBRo4fJ9aJqt/S5ASmqaubfHVrOiKa5BCp3SNMKNYw+36Hl9BuNH1z7E7w61nJdjnbNIFt7LlX5LeRuriHl5LDjO0dlBnT3iNK9IzH7xlG8+y/L6oRJQ+SgJIo0/vwgAaI0sGSDbzrzZ11Jipc75wb58o/cMmq7JRHndzXNUsdlchSnBThf54uMTF8RBIHkWWG8tqucP9M06LB2QqoEuCEiiH/EhgyZ6E2OBXN+Xlmbx++5VrHWfy8aR1qE3NE02FjEQAK0vvoiClH6PtKGjMIl/aR+HcvLyxpjO5jRYCBFbudvs7bT3jo5mqtCXbk1u5SsDqk7aEVDK3t3dPFuaiyTfY7eniojM5LIaO3k2sxiGgxGy7J7Y0J4MC4URS/tGr4h7iSmB5Pf4563Y0UJ5902bsjq7QsdzXpKsxot88f9rCAjM0K5LNSf10trKdN102Qw8VFFA/fEhhx9x4MIjfdh/r0T+Om13ei7jHRrjfz02m7Ov3M84Ym+A1+4jNMwoE9ogiB4AvcDDwH9lvgLgnAysArwBDYBfwEzgEeAOYIgzJbFQMOXhoYGduyQGjeXLVvGiy++eNRRgZ9++in+/taG8ttuuw2l8lC146uvvtrr/l9//TVubm6HXd9f/vpLamjcuHEjDz744FG3b2trs8Q4KZVKu4eo/nLttdei0Wgwm0SM3T1uNgKoXVU0NzcTGBjY72NqPF1QuShpq9diMkpjubTt3Rj0JnyCNJLbkA3ya3jk19Db2xs3NzciIyMpKiqiqqqKtrY2RFHEy8uLiIgIQkJC8PDw6JMICGDatGmy/a2Mw9j3VzXrvszFbJTegwqFwKzLRpF2SqSDK5MZTMbMDLcIgQoz6pl1qeGobnEnIq31WtrqpdtSlYuC0Hi5YXvIyF8L314rOf0AKF1h4Xsw5kL77cInwi3r4Y9n4a83ARF0rfDjLZC7HM5/FTz6f/90rCiUCk6/JgUPX1d2riq1Syrrausmd0sNuVtqQIDgYDPRHTOJdt1FiE8jitT5Q1anw0m/zioEyl0hRaR5DW9Bc0N5O/qunlgGHxf8wtwdXFEf2fiydTp1PgT0T4Av0w+yf7ROJ5wO7sNELGaL2g1m3ANr/gXAWPdVZGvPBeCv7/cTOy7g+JwkD44FK2hF2y453Lr7uAzZ97Bp/2oCyv6UplGwddq/uL8niuHMAG/WnTSaR/Mr+aFWEv9V6w1csbeIq8MDeCIhvN+jN2VknIH1Te086t5J/iT7dozT/L14KjGCJA+3Ia2nIEOOBXNmVmRW8+YfVsfOW0+JZ/4E2VFwqBAEgfRpXuTVbrIsyws+k4p3MznvtnGoXPr2PTSU0WD7t9ZgNEjt0gGRnoTEeSMIAj9PGsXThVV8XCm5qlboDMzflc/DcWHcHh3cqwBCRmaksbS2mXtyy9CbpQYEtSDw0ugoLg098vNC+rmxFiFQ8Z4GGis7CIjwHPR6+0puj2MRQESyL77Bw+QZWUZmiFErBP4eG8LfcyVXoHfK67g+MhDvY3iuDI7xZsF9E1n26m50HQYMOhPL39jD+bePk4X1I5gBeVISBCFGEITngBLgiWM8hgfwHaAG5oiiOEsUxUuAeGAlMBl4ciDqlXEMn3/+OQaDgbS0NAoLC1m7du1R93niiSe46667LD8Gg+Go+wwWDQ0NrFmzBoDVq1dTVVV1lD1g/Pjx+Pn54efnx/Tp04/pvFFRUYwfP57W1lZqamqorq6mrr6Ouvo6Ghrrqa2tISUlhdGjRx/T8dUuSvzCPHDVWHWBxm4TTdWd6LVGu23l17Dvr6FCoSAyMpLU1FTGjBlDdHR0rwIoGRlnxGwys/G7fH7/dJ9FBOTmoeaCeybIIqATgKBoL4KiJdGjyWhm/9YaB1fknNi6AYWP8kOpljsghoSdn8KXl1lFQG6+cM3SQ0VAB1C7wZxn4foV4BdrXb5vueQOlPvLIBdsjyAITJufwLXPz+D0a0aTODkYV/eDxmaIUFerYEfnpSxpep6PKt5i1Ud5ZG+opL1J1/uBRxJByRAzQ5oWTVJE2jDn4Fiw445IGgoa8iHnJ+v8zPscV8uJQNYP1um0ixxXx/Ey6izLpL+qDG9FNQC6LjN/fb79+I5tKwRKOI3CnfXW2aGKBTN207HyIcvs1xHzuGbibLtN/NQq3kqN4eO0WAJs3FE+q2rktO372dQ8uK4KMjIDSYlWz7WZRVy2p5B8rdXx2L/dxD/qVXw5Ln7IRUCiWaRwpxwL5qzsq27jH9/uscyfkhTEg2cfW3ulzLHTuPgTBKPk6tzmGU2j/xjK9zXzy9t7MRwYXHoUhsoRSBRFstZXWubTZkdY7pXdlAr+nRTJR2mx+PR0eJpEeLaomr/tLaK+23FtzDIyg40oirxYXMOinFKLCMhfreS7CQlHFQEBBER4EjvOOvApY1XpoNXaX0SzyL6/rP0yqTOHNr5dRma4cUmIP7EaaVBNi9HEB+X1R9nj8ARGerHgvolovKXjGfUmfn5zD+U5TUfZU2a4MlCOQNcjufZ0A88DYs98f7gFCAeeFkXx1wMLRVHUCYJwHZLI6DZBEJ6UXYGGH3q9nhdffJHAwEB++OEHxo4dy7/+9S/OOuusIzaEr1u3jogI66gRV1fJaGrNmjUWQceRaG9vR6vVcv/99x9123PPPZczzjh89MArr7yCTqfj6aef5vHHH+eJJ57ggw8+OOIxFy1ahI+PNDLxWKOZ/vWvf/Gvf0mjKk1GM42VHZZ1/uEeqNTHLy5RKAS8gzRo27st9sqiWaS1rgt3H1c8fFzo7u6WX0Ob1/Bw9be2tqJQKA5bb1dXF/X19b2ut63/ySefPGL817HwzDPP8Oijjw7oMWVGHrpOA2s+yra7+fMP92Du7ePwDtQ4sDKZoSR1Zjjrv9wPQM7GKsadFjk8Oq6HkArbWLDUYejcMNwQRVj3H1j/H+syn2i46ntJOHI0Yk6GRZtg7WOw42NpWWc9fH0ljL8CzvkPaHwHpfTe8PB1JeXkcFJODsdsFqkrbaMsu4nynEZqi9vs3IK6DWoKd9VTuEt60PcLdSd6TADRqf6Ej/Lt86jeYUX69VDaM4o541NJhKIYvn9nRa71ehGZPEyuFxtfRXqsBxLPgjDnspIfUTTkQ02mNK10heRzHVvP8RCYBD5R0FrO/7N33mFxVQkb/91plIEZeq8BQgjpvaqJiSYxlhjbqrFGXbu77tp21/K5brHrWlddW+w1amJLNb130khC6L0MDGXa/f64MANJSIGBGeD8noeHe+7ce+6BmbnlnPe8ryTBtOBX+LriKQD2bW8iY/kSYqZMO/N6m2ohf6Oz6EiczKEPDzrL3RUL1rjhvxhrjgBQow7APPlhInxO7Jo4KzyIMcYAHjyQx6KyGgDyGi3M3X6I+XFhPNIvBn/hYiLwUupsdl46WsKbeWVYWt2U+EsS47ebGXOgEV+1CstsGz7+3escKmLBvJcqs4VbP9xMg1URmiSF+vPyVcNRd4dQU+DEVlVF1aefOsvay66DHOU9yN9XxeLXdjLrjiFoT/EM0V2OQEXZ1VQV1ytt9VHTf8zxcScXhAcxOMCP27OOssWkbLu8spZpm/bz6sBEJgV33IFfIPBGGu0O/rAvl29Kq53r0vx9+HBIP5L8Tj+IZdTMJHJ2Ko5a2ZtLGHNhslc47+Tvr8JUrkxy8vHX0G9YN0X8CgQ9FI1K4v6kKO7emwvAm/ml3BwXRlAHY3lDYwKY88fhLHxhG+YaCzarg0Wv7WTGbYNIGtx9zumC7sFdQqAC4N/Aq7Is50mS9HgH6rgCpafxzWNfkGW5VJKkRcBlwNko8WFew6u/X+bpJriNO9+Y2iX1PvPMMxQUFPDCCy/Qv39/7r33Xp555hleeeUV7r777nb3S0xMJCkp6bj1a9eu5bnnnjvt45/OtkFBQe2KSA4cOMBzzz3H1KlT+dvf/sa+fft45513mDt3LjNmzGi3zgcffPCE7e8oDbUW57LOV4NGq+bo0aOkp6czb968U4paToYkSfgbfJSosPIGHHals6e+pglbk53/vPmceA/PoP0ne62hoeGEr7du/7hx47j33nvbraOFt956C7VazU033XTKbceOHXvKbQR9m6piM4tf30V1Sb1zXfLQMKbdOBCdr1vTRAVeTv/Rkaz58iA2i4PKQjMlR0wi+qoVDodM/v5WDh8ZYgCiS7Fb4fv7YPsC17qoIXDNF2cWGeUTALNfgAEXwMK7oFZxqmDHJ3DkN7j4VUiZ4tamnw4qlURUspGoZCNjZifT+ONT5K9cTW7TMHLt4zFb2tp3VxXXU1Vcz46leai1KmLTgkjIDCV+YAjBUf69Q7Q38CL4MQQaKqEmFw4ta+M00pOwWe0UZtc4y3EDesD5ojoPdroGkJh8v+fa0hfY/bVruf954Gtof1tvR5Ig9VzY8h4A0SMH02/1Zg7XjwJgxVeFXBn4EepR15xZvUfXgqPZrTZyEMUlOhpMyrOxX6CW6NQgN/0BJ8Fcgbzy387iOyk3cnvayYWoYToNb2cm8U1pNY8cyKfapgyOv51fzrKKWl7KSGC08fQiowWC7sAhy3xZUsVThwopsbR1iL4yKoSHk6NYsWo7FQ6wORzs31DCkCnd6xjbOhasn4gF8xpsdgd3fryVvEpl7q5ep+at60Zh7GahmAAq33sfuV7p0/FJT2fAA7/D8dNRNnynCFnz91Wx6NWdXHDnycVA3SUEau0G1H9sVLt9Twl+Pnw7PI1/HSni1VzlPFBisXH59kP8ISmS+5OiUPeG5yBBn6fMYuXGXUfYbHL1zZ4VHMBbmUkYz3DQPzLZQHxGMHl7q5Bl2PrzUabOy3B3k8+YrDUuN6D0sVFumeguEPR25kQE89LRErLrmzDZHLyZV8aD/aI7XF9wlJ5L7h/Bwhe2UVfVhN3m4Mc3dnH+LYOEOK+X4ZZRPVmWO64+ACRJ8gfGAAdkWW4vq2cVihBoDF4mBBKcnJ07d/L3v/+d4cOHc9dddwGK28l3333Hgw8+yIQJExg5cuQZ1fn444/z+OOPd0Frj6ehoYErrrgCHx8fp9DmlVdeYcOGDfzud79jxYoVDB06tMvbITtkGupclqd+gcrDtCzLNDU1nTByKycn54yPo/PVEBytp7a8EUuj0vGzbdt2nvrHUwwbNky8h810dftnzJhxUoFSC59++im+vr68+OKLXdYWQd/g6O4Kfnl7N5ZGl030qFlJjJmd3D1RCwKvQuenIXVUJPvWKkKJrNWFQgjUitKjJprqlWuk3qgjJFoM4nUZTXXwxfWQvcS1LmUqXPEB+HRw5mfqNLhjHSx+AHZ9rqwzFcCHl8DoW2D6E6Dz0Htqs+C7+z1SfUtJ9V2LfMUEKoPGON2CCg/WYLc5nJvbrQ5ysyrJbXZxCwjxIWGg4hYUNyC422fpuw2NDwy7Gta9opQ3v9tjhUDFh2qwW5X3LCjSn8CQ7o1Q6RDrXnGJLhLGQ2LHIo4Fp4Est40Fy7zUc21xF6nTnEIgyvYx+fZ7yHs+F6vsS5Utjm2fLmCUuRDO+pMiHDodWseC9TuH7FaxYP2GR6DqhnvV2iX/R6BFGQg95BdH8jl343caAgRJkrg0MpgJQQHcvy+PpZVKHYcbmrh460HuSIjgz8lR+KiEmEHgWbbWmPlrdgFbWw08Aoww+PP3tFhGGJR7o8zJMfz26QEA9qwqYPA5sd0mQj42FixVxIJ5Df/8cR9rD1U4yy9cOYy0SOHS0t3Ya2qoWuCaPBF2+++RVCpGzUoGSWLDwsMAFOyvYtGrO7jgjqFofU48AH9sNJjD4UDl5mtVvcnidD0FGHTWyeOBtCqJv6XEMDEogLv35lJhtSEDz+eUsK66jtcGJhLto3NrGwWC7qCoycKGajMba8wsLquhuFXs3XUxoTyVFoe2g/e7I2cmkbdXmci2f30xoy9I9ugzaUOdhcPbXd/7jIkiFkwgOB1aXIFuz1Ji/t7KL+OW+HBCOugKBBAU4c+c+0ew8MVtmMobcdhlfv7vbqbfnCnus3sR3jK9vz+gArJOss2B5t8pXd8cgbsoKytjzpw5+Pj48NFHH6HRKB85f39/vvjiCyZOnMhFF13EihUrSEtLc8sxq6qq2LlzJ7m5udTW1iJJEgEBASQlJTFkyBBnzNPp0NjYyJw5c9i1axdff/01/fr1AyA4OJhFixYxZcoUzjnnHD799FPOP/98t7S/PR5++C+YTcrMGpVKwjdAiyRJ1NQoM4y3bNnCQw89dMJ9x40bxyWXXHLax1KrVRgj/DDXWMg9XMCNt12DTufDf579L5Z6O+pAtXgPT3HMrKwscnJyqKura9P+gQMHOuPRBAJvQJZltv+ax9pvsp0JIBqtinNvGChu+Po4mZNinEKgg5tLmHR5Gjo/b7l19CytY8HiM0J6hwOLN1JbAh9fDkU7XOuGXQMXvgTqTgpc/IJh7luQMRt++APUNw9cbHoLDi2FS96ABA846e1fBObmAa7AaKT0mYSqNYTGBDB8egJWi53CA9XkZlWQu6eyjYMbQF1lE1mrC8laXYikkohKNpCQGUL8wFAiEgJ7lrBz5I0uIdCBn8BUCIae10l4eHu5c7lHuAGZy2HL+66ycAPqWkqzoFyJ4kTrD/279pmyW0g+C1QaRUxWtIOA6AjGXiix+rsSADbXXU7ar/diNOXDrOdAfRr3FoeWOxfl5CkcfsclBOiWWLCSLPTbPnAWPxz0Bx6NPrP75CgfLQuGJPNJcSWPHiygzu7AAbySW8qvFSZezkhgaKDnoxoEfY+SJitPHS7k8+KqNusjdRr+mhLD3MhgVK3udfuPjWLt19lO59DiQzXd48qFiAXzVr7aks87q484y/dNS+O8zDNw7RS4jcoPF+AwmwHQpaQQeN55ztdGzUxCkmD9ty1ioGpFDHTnicVAOp0OX19fGhsbcTgc1NfXExAQcNx2nWHv2kKnI31UPwNhcacnHpsaamDp6HTuyDrK2uo6ANZVmzl3035ezkhkWmgPdlcU9HpkWeZgfRMbauqc4p/cRstx26mAJ1JjmR8X1qk+p5i0IKJTjBQdqsFhl9n2ay5nXdm/E39B5ziwoQSHTfneRyQZCItz73lFIOjNXBQRxAs5JRyob6TO7uCN3FIeSelcP5khzI9L/qiIgWpKG3A4ZH55ezd220DSx4r7ud6At4zmtPjItucGBNDs3U9oF7fljOmqOK2eTlFREdOnT+fIkSMsXLiQjIy2toODBw/m448/5uKLL+ass87iq6++YsKECR0+3rJly3jqqadYuXIldrv9hNtoNBqmTJnC3/72NyZPnnzS+g4fPsyVV17J5s2beeONN7j44ovbvJ6ens7KlSuZOnUqM2fO5Prrr+fvf/87sbGxHf4b2kOWZV586Xmampra3Wb37t3s3r37hK/ddtttZyQEAmXmYm1DJZfPu4jcvKO8/9Yn9E9Np66qCWuTncBQP/EeHsOOHTt48sknWbx4MQ0NDSfcxt/fn9mzZ/O3v/2NQYMGnVa9FouFBx544ISv1dbWUl9fz3333XfC159//nm3z9gR9B5sVjsrFuxn/4Zi57qAYB9m3T6E8AQxe6+vE5lsICRGT2WhGZvFwYFNJQw6y/3XuJ5Iy2wqgLiMEA+2pBdTfhAWXArVua51Zz8I5zx8+g4Sp8PAixXHk+/vU0Q4AJWH4d0ZMOEemPKI4k7TXWx6x7U84vrjBsi1OjWJg0JJHKQ8EpnKG8jNqiQvq5L8fZVtXN1kh0zRoRqKDtWw4bsj+AZoic8IIWFgCPEDQ9AbvVyYHJYKSZMhZxXIdtj6IZzzoKdbdUbUVjaSu3YL5xs/wCL7Y0j/p6ebdGrWvw625vvYqMGKu4ug62gdC5Y+03NuZO7E1wjxY+HoGqV8aBmDz7+CfVtrKc+vx44Pv5luZfbmJ5Fqi+Gy/538764thrK9yrJaR7FjEOYaZQ6Zb4CW2LSgrv17ZBnTogcwoDh7rQgexawJV7YRRpwukiRxdXQok4MD+eO+XFZVKYOX+82NzNpygPsSI7kvMarDM74FgjOhyeHgv3llvHi0BLPd5TaokyR+Hx/OPYmRBGiOFwf4+GlIGx3J3jVKN+2eVYXdJgQSsWDex468ah7+ZpezfN7ASO6Z6p5JgoIzw15XR+UHLtFq2O9vQzqmP3DkjCSglRjoQDU/vLKD2XedWAxkMBhobGwElHgwdwqBHA6ZPatcQ0Fn2tcQ5aPli2EpvJhTwnM5xTiASquda3ce5vb4cB7uF41O9IcKvACLw8Gu2gbW15jZWFPHphozldYTj3u0EKRR85+MBKaHdd6ZW5IkRs5K4of/KBOsslYXMmpmEv6G7nfPkmWZPatd3/vMST1voo9A4EnUksSfkqO4dU8OAG8XlHNrfARhus5JPQJDfBVnoBe2UVVcjyzDkveycNgdZEwQ39OejrcIgVp6fepPsk3LqPope8YkSdrSzksDzqRRgo5TXFzMiBEjKC0t5Y033uDCCy884XazZ8/mk08+Yd68ebz00ksdFpG88MIL3H///QQFBXH//fczffp00tLSMBqNyLJMTU0NBw8e5Oeff+btt9/mnHPO4eWXX+bOO+88YX35+fkMGzaM+vp6Xn75ZW677bYTbpeWlsaWLVu4+eabWbNmDb6+XWOraG2yk7tf6fCQJInQWD2q5g6PRx99lCeffBK9Xk9hYWGbDOfO0Po9fO3V17hg1mxsFuUmtanehs1ixhDuJ97DZr766iuuvvpqVCoV8+bNY8aMGfTv35+goCBkWaa6upoDBw6wePFiPvroIxYuXMjnn3/ORRdddMq6LRYLL7300km3ae/1Z599VgiBBCfEXN3E4jd2UZrjynqPTjEy47bBHnkYFHgfkiQxcGIMq784CCidBUIIBJZGG8WHapzleCEEcj+56+GTq6ChWXAlqWH28zDyhq45XkAEXPUR7PgEfnwQmkwgO2DNi3DwF5jzBkR3fQwsZQcU0QuApIIR151yF0OYH4POimXQWbHY7Q5KDpucbkFlubVttm2ss3JwUwkHNymuHKFxASQ2uwVFpxhRa7zwfmHkDa7/ydYPlCgh1YnjC7yR3QvXcrHxrwSqFVcgeV0B9P9O+cx5I40m2Ngq9XvSH90rvBO0pTfGgrWQMtUlBMpegmroVZxz7UC+/PdmkCHXMoLsxgmkHfgJ3r8QfvcZBLTj7HN4pWs5fiyHdrnObf2GhTufi7sKef+PGHKV85AdFctHPcQTwZ0TzMf76vhsaArvF1bwf9mFNDgc2GV4LqeEX8oVd6CMAD93NF8gOA5ZlvmlwsRj2QXkNLR1IJgRZuDx1FiS/E4uFs6cHOsUAmVvKWXSFWn46rs2jlTEgnkfpbWN3PbhFizNsbX9IwN4/sph3RLXKDieqo8+xmFS+ne0iQkYZs484XYjZyQhSRLrvjkEQOFBRQx0wZ1D0Pm2HSoKDAyktFT53tXW1h5XV2fIy6qktkIRGfnoNaR04DutliTuT45ifFAAd2QddcYpvZ5XxvpqM29kJpJ4ivOZQOBuam12NteY2VBjZkNNHdtM9TQ65JPu46eSGG7QM9aoZ2yQntEGPfoTiHE7SsLAEMITAinLrcVudbB9SS4TLk11W/2nS8kRE1VFimuZxkdN6ihxLRcIzpTZ4UYG6n3JMjdSb3fwam4Jj6V2vr9eb/RxOgNVFppBBlN5oxtaLPA03iIEahlxtJ1kmxaZrOMk2wi8hKioKP71r3/h5+fHFVdccdJtr7jiCpKTkxkyZEiHjpWXl8ef//xnYmNjWb9+/QndXIKDg0lKSmL69Oncc889jBs3jj/84Q/MmTOHmJjjFY1xcXF89NFH6PV6pk49ueNTREQE33//PVVVVQQHd40tcUOtKxfWR69xdnbu3buX559/Hl9fX8xmM/fccw/vvfeeW4557HsoO2TqqptoqFU6iuw2B1XF9QSG+PT597ChoYFbbrkFPz8/Vq9efUKnn/j4eAYPHszcuXO5++67mTx5MjfffDP5+fmnHRV28cUX8+23357WtrNnz2bRokVn8mcI+hAlOSZ+fH0n5hpXx2/GxGjOviodtdYLB4IFHiN9XBTrvjmE3eagLLeWstzaPu8WVXigGkdzJ05obIAQzrmbrIXw1S1gb3ZB1PrD5e91fVyOJMGwqxUHmoV3wpHmgefSLHhrKpz9EEz6w+lF2HSULe+5lvvPBOOZPcir1Spi0oKISQti3MUp1Jss5O1V3IJysyra3E8CVOTXUZFfx9afc9H6qIlNDyZhYAgJmSEYw70knibjQvAPVaLbTPlw8FdIn+HpVp0WNYcPMfDw750iIACpbC+8dwFc/z0EeqHF8uZ3oKlZ6BiSojhmCbqOou1Q1Ryl4mPoXe5LqdNg2ZPK8qFl4HAQmWRg8Nlx7FqRD8Dq2ptJ8NmOT8EWeGc6XPsVhJ4gCf5w61iwszn0UzfGgtksmH98hBb/gwUxF3HTiLPcUrVKkrgxNoxzggO5b18uG2qUQZFddQ2cv/kAf06O4vb4CDRiQF3gRvabG3nsYAErqtoO6Pf39+XJtFjODjm9+/yIxEDC4gMoz6vDbnOwf30xQ8+N74omOxGxYN6FxebgjgVbKTYpA0QGXw3/nTeKAB9vGWroWzjMZirffddZDrv1NiRN++/FiPMTQYJ1X7cVA82+a2gbMVDryaYmk+m4ejrD7t8KnMsZ46PRaDsuepgQHMCS0encuzeXpZVKO7fV1jN9836eS0/gwoigzjZXIGiX4iYrG2rq2FitiH+y6hpOOYAZolUzxqhnjDGAcUY9gwL9utTBSpIkRs5M5Kc3lTSJ3SsLGHF+YpeLeI8lq5UbUNqoiOPEhwKB4NSoJIk/J0dx4+4cAN4rKOf2+AgifDr/ffY36Ljkj8P57qXtxGeEMObC5E7XKfA83jLa1+IEdDIrjpbpUHWnqkyW5ZEn+gH2dbahgtPn+uuvP6UIqIXRo0efthjiWNavX4/dbue66647rUinhIQE5s2bh9VqZcOGDe1ud+GFF55SQNKarhIB2W0OmupdAzf+gcqA49atW5k2bRp2u51ffvmFOXPm8P7773P77bdjtVrbq+6MaP0eSiqJwBBfDGF+rlxaWaa2ohFTRQOjRo7qs+/h7t27qaqq4tJLLz2tuK9hw4ZxySWXUF5ezt69ezt0TIGgo+zfUMw3z251ioAklcTkK9OYcu0AIQISHIevXttmkK31Q3tfJW9vpXM5fqBwA3Ir69+Az693iYD04XDDoq4XAbUmKB7mfQuzngVN8+OHwwbL/64MVJcd6JrjWhtg+0eu8uibOl2lv0FH+tgopt04kBv/PYkrHhnNuEv6EZMWdNxMbWuTnZyd5fz26QEW/G09C/62jt8+2U9uVgWyfPLZi12KxgeGXeMqb3m3/W29ibpSNB9fglGtuC/Z0SrOVgDlB+DdWVBTcJIKPIC1Ada95ipPuq9HuS/1SFq7AQ24ALRd4y7rEaKGKOdwUIR8RdsBGHtxP/yNyvNsvSOEDXXN3++qI8o5Nn9z23pkGQ6vcBZLfCe7hAD+XS8EsG54k4AaRaxVrQmgdMIDbncWSPb34evhqTyeEoNP87nZIss8dbiIi7YdJLtezMIUdJ5qq42/Hcxn6qZ9bURARo2av6fFsnR0+mmLgEAZUMyc7Oq72bOqoMvvF0QsmHfx+Pd72HxUce9USfCfq0eQFNYL4i17KFWffoa9uhoAbWwsxotO7MzfmhHnJTJhrssRpCi7hh9e2YGl0TVPu6uEQLWVjRzd5RLLtz6fdJQwnYYPhyTzWEoMmuZHHZPNwS17cnhwfx6NdjG3XNB5ZFnmgLmRBYUV3L33KGPWZTFs7R5u23OUdwrK2d2OCCjRV8flUcE8mx7PqjED2DNxEO8N7scdCRGMMOq7Jcau39BwgqOV87S1yc7OZXldfszWWBpsHNxc4iwPnCjihgSCjjIjzMjgZgfZBofMK7mlp9jj9PEL0HHpn0Yyfk6KaxxY0KPxlqemlhGVk03nimz+XdTFbRH0MFrEG0ePHj3tfXJycgAICfH+AbyGOpdjh9ZHjdVu4YknnmDChAk0NDSwaNEiJk+ezKeffsrVV1/NG2+8wYQJE9i8efNJau04vnotwVH+bQQDjXVWqorrsZ0i37Y9evp7GBiodJgVFZ3+6allW3dFuQkEp8LhkFn7dTZL3s3C3mzd7eOv4cK7hzJkSry4sRO0y8BWmd37NxZjberYub630EYIlCFmIrsFhwN++Sv89CDQPIgUkgI3/wqxI7q/PSoVjLkFbl8DcWNc6wu3wpuTFbGEw80dyXu+gcZqZTkoEfqdvpD5dJBUEuEJgYyckcSc+0dw83OTmfn7wQw6KxZD2PHig5qyBnatLOD7l3ewc1m+W9tyxrSOhDv4C9R4uD2nor4S2/8uQm/LBcAuazBN/S9c9g6ommc8Vh6C92ZBdfd2vp6UbQvA3Nx5FBgDQ67ybHt6Ow4H7PnWVR4012NN6RJUKkg511XOXgqAj5+GSZenOVfvqp9JiSNTKdRXwHuzYf+Prv3KD0Bt8zOWj5FDea5nv+SuFgKYy3Gs/Lez+Hq/m7g1Pb1LDqWWJH6fEMGvo9IZFuhyZNtqqmfapv38N68UhydFmd1AldXGtyVVfF5cSYXlZGbhgjPBLst8UFDOhA17eSu/HHvzx0gFXBcTytqxGcyPC0fbAeep/mMi0foogtGq4nqKsqvd1/BjOC4WbISIEvEkH204yscbcp3lB2cM4Oz+XezQJmgXR2MjFa3cgEJvvRVJe3quAMOnJzDxsmPEQP9xiYFa+jvBvdFgWasLabmsxQ0IJijSPW6kKkni9oQIvhueRryvy7n3/cIKZm05wEGzENcKzgyLw8GWGjOv5ZZyw67DZK7ZzVkb9/Gn/Xl8UVxFbqPluH1UwOAAP26ODePNzES2T8hkw/iB/CcjkWtjQknT+3qkD1ZSSYyckegs71ye30b419Uc3FyCzaL0o4TE6IlMFmMiAkFHkZpdgVp4v7Cc4ib3mEOAMg4txop6D94iBDrY/DvtJNu0vCbsMwRtOOecc0hPT+fjjz/mH//4B42N7d/U19fX88QTT/D555+TmZnJpEmTurGlZ47skGmstWKxWNi0ZQP/969HiY+P5/HHH2fq1Kls377d6Xij0+n46KOPeOutt8jOzmbMmDHMnDmTTz75xJnn7C40OjXBUfo29pE2q52qovo27kWnS09/DwcMGMD48eP56aefePzxx2loaGh32/r6eh555BGWLl3KWWedRb9+/bqxpYK+SlODjcWv7WTbL67OuuAofy57aBTxGZ4X0wm8m5i0IGfHnLXRTvaWklPs0Xupq2qkqlgxslRrVMSkBnm2Qb0BWxN8dTOs/Y9rXdxoRQQU4mEL2tAUuOknmPY4qJs7km2N8PPD8P6FUHX6AuZTsvl/ruVRNyqD6F2Izk9Dv2HhnH11Otc+OZ5rnhjH5Cv7kzg4FI2u7bE3fn/YGQ3rEUJTIPlsZVl2wNYPPdeWU9FQDR9egqZSeWR1yCq2Gx8l+KxLIXOOEnOnar5/rspRxEDu/Bx1FLsN1r7sKk+4CzQi9rBLyd8ENc1CML9g6HeOR5vTJbSOOste4lo9MoKEzJb7T4kV0j9w+IYpRVsDfHq165x4qFUsWNJkDm1zuQekDO/aQeeGJU/iY1EGPQ/6JRA9+Q6M2q6NL+iv9+WHEWk8lByFtrnjtdEh82h2IZduy+ZoQ1OXHr87kWWZrLoGXj5awkVbD5K5eje/zzrKPXtzGb0+iycPFVIuBEGdYl11Hedt3s8DB/KpbDVpa3yQnl9Hp/N0ejyhuo5/pnW+GvqPiXSWd//Wdc6hx8WCDRBifE+xKaeSxxbucZYvGhrDrWeJfi1PUv35F9jLleujJioK45xLzmj/YdOOEQMdquH7l3dgabB1iSOQ3e5o4zQ86OzOuwEdywijniWj+jM73Ohcl2Vu5PwtB/i8uPIkewr6OrU2O8srTPz7cBGXbssmfdUuLth6kP87VMhP5aY219MWfFUSE4IC+ENiJJ8M6cf+yYP5dXQ6T/WP4+KIYKLcENfjLtJGRTgnAjXV29i9svtcalt/7wdOjBEiA4Ggk0wPNTgnkTQ5ZF4+2nf76wUnxytCGGVZzpckKR8YLklSgCzLJ4r/agliX36C1wR9GI1Gw+LFi7nsssv4y1/+wjPPPMOkSZNIS0vDaDQiyzI1NTUcOHCA1atXYzKZGD16NF988QVqtXfb3TfVW7HbHVx53aWsXb8KSZI499xzeeyxx9oVwMyfP585c+bwzDPP8NZbb/HTTz8B8Nprr3H77be7rW0qlURgqC9aHzW1VY0gK515NWUN+BvOzC2iN7yHX375JZdeeilPPPEEL7zwAhMnTiQ1NbVN+7Ozs1mzZg21tbVMmDCBzz777IyOkZWVxUMPPXRa2+7bJ5IQBQrVJfUsfn2nU7wAkDQ4lOk3ZaLz84rbAIGXI0kSGROjWff1IUB5eM+Y0DctfFu7AUWnGtHovOMa1GNpqIJPr4Wjq13rBsyGS98CnXtmhXYalRom/QHSzoNvboPiXcr6o6vh9Qlw/j9gxHXQmU6sop2KKAAUkcjweZ1v9xkgSRJBkf4ERfozZEocdquDwkPVrPx4PzWlDVga7Wz64Qhn/a5rnDBOi1E3wpGVyvLWD+CsP4Pay65hTbXw0WVQtAMAWZZYUnMvw+e3innLuBCu/BA+vw7sFqjOVWLCbvgeQjw4iLbna6UtAH4hMOJ6z7Wlr7Dna9dyxkWg9p4BAreRMgWQABnyNyrnfL9gJEnirKvS+eT/NmC3OigvcbBr1hcMPXwDVB9VBH8//EGJzyvZ7ayuzHgetRXKhBGdn4b4AV0oZi/ejc/2D5zFtwbeyz9io06yg/vQqCTuS4piepiRu7OOktXsXrC+xsyUTft5PCWGeTGhPXLwxGy3s7qqjiUVJpZWmChsZ9Zqvd3Bq7ml/C+/nBtjw7g9IZxwXS/8jnQRu2vrefFoCT+U1bRZH+uj5bHUWC4MN7rt85M5OZY9q5SBvUPbSmmoS8MvwP1CUhEL5h0UVjdw+4It2ByKlUtmjIF/zx3SI89HvQWHxULFO+84y6Hz56PSnfl3cNi0BCRJYvUXylzt4sM1fP+f7Yy5wnXtc5cQ6Mj2cupNyiQDf6OOpCFhbqn3WIxaDW9lJvF+YQWPZRfQ5JCptzu4Z28uq6pq+VdaHHqNeJ7v65Q0WdlQY2ZDdR0ba8zsaSfaqzUhWjVjjHrGGAMYa9QzONCvW6K93IFKrWLE+Yms+Gg/ANuX5DJkSlyX922V59dSelQR2Ks0Eulju+e+WiDozUiSxAPJUVy98zAACworuDMhglhfMalL0BZv6j39BrgbuB54tfULkiSFAxcD+2RZ3umBtgm8nH79+rF582Z++OEHvv32W7Zu3crq1aupq1M0ZYGBgSQmJnLZZZcxZ84cLrjggh7xoFpfa0WSJF5/6S1Wb1jOpZdfQlTUqW+UQkND+de//sWTTz7JihUr2LdvH7///e/d3j5JkvAL1KHRqakpb8DRHDdUb7JgaTiz2Xs9/T2MiYlh3bp1zvZv2bKFdevWHdf+K664gjlz5jBr1qwzbv/Bgwf597//feoNBYJm8rIq+fnt3TTVu76PI2YkMvaifqg6YP8u6LsMGBfNhoWHcdhlig+bqCisIzQmwNPN6nbyslrHggk3rU5RnQcfXQ5lrcw+R8+HmU8r4htvIzIT5i+D356GVc+DbAdLHXx/D+xbBBe9DIEd7Mxq7QY08GLQd01n+Omi1qqIHxDCxMvSWPya8ui1e1Uhg6fEERyl90yj0i8AfTiYy6C2UIkIGzDLM205EZZ6+Pgql6ALWG66A3nQZYTHB7bdNn0mXPUxfHoN2JvAlA/vXgDXfw9hqXQ7sgxrXnKVx94GPn3v/N6tOOxKHGALgy71XFu6En0YxAxXYhVlBxxeCZmXAGAM92PUrCQ2LFQ6LTcsrSXlzz8SsPgaKNym7L/q2TbVHarOBJRByOQhYW2iqt2KLGNe/CB6WXm2XRY8hvPGX46mm++dMwP8+GlUf17IKeHl3BLssiKQeeBAPovLanhuQHyP6OTNaWhiSYWJJeUm1lbXYWkn4kwCRhj8qbM72N8sfmpwOHgtr5R3C8q5PjaUOxMihCCoHWRZZmVVLa/llvJbVdu5lX4qibsSIrkjIQI/NwtowhMCiUgMpPRoLQ6bzL61xQw/L8GtxxCxYN5Bo9XObR9uobxOEXCE6nX897pR+ImJER6l5uuvsZUoDgDq8DCCLut41OjQc+NBgtWft4iBTKz51OUK6q5osN2/uRxIBk6K6VJhnyRJ3BAbxmijnlt353Co2Vnvi+Iqtpnq+W9mEgMD/Lrs+ALvQpZlDjU0saHazPqaOjZWmzl6gmivY0n01TEmSM9YYwBjjHrS/H28akziTBkwLprNi3Ooq2qiodZK1ppChkyJ79JjZq0pci6nDAvHN0DczwkE7mBKSCCjDP5sNtVjkWVeOlrC0+ld+30W9DwkuQtyxiVJehx4DLhFluW3j3ktEPgIqAJukmXZ3rw+GdgH1APnyrK8tXm9H/AVMBO4UpblzzvRri0jRowYsWXLltPafu9eZWAiIyOjo4cUCDqMtcnmcvCQJMJi9ai8eNaTw+7AVNHYRgCkUkkYwvyE60gPRJz/ejayLLNzWT5rvjzozF1Xa1VMvW4A/UeLWReCjvHTf3dxaGsZAEOmxjH5iv4eblH3Ijtk/vfAahrrlNnrVzwymvCEwFPsJTghxbsUEVCtqzOIaU/AxHs756zTXeRvUdyBKg661vkGwQXPweDLzqyuplp4boAiKgK4YTEkTXRbUzuDLMssfHEbBfurAUgaEsYFdwzxXIOWPA6rX1CW086Da77wXFtaY22ET38Hh5Y5V6003cKehln87rGx7YunDi2DT36nxM0BBEQqYqDwbnZeOvir4mQEoPWHP+wBfyF07FKOrIL3ZyvL+gi4f593CiDdwbKnFAElKG5nF7/ifMluc/DZU5uoKjID0G94ODNvSIYvb1TEfq2QDfF8VPUWNWVKBPOs2weTPLSLosH2LVLiyQAbah6Y+hnPTZ7m0QGfbaZ67tl7lIP1rmgwg0bFk6lxXBEV7FWDURaHgw3VZkX8U2FyDrqeCKNGzZSQQM4NNTAlxECYToNDlhWhU04xe81tI8P9VBLXxYZxZ3wEEV4Us+FJLA4H35ZW83pu6XH/L4CLI4L4W0oMcV0oGstaU8jyDxVHYmOEH9c8Mc6tn8niwzV89bTSj+uj13Dj05OEI1A3I8syf/x8B99sUwQcGpXER/PHMrZfqIdb1reRLRayZ8zAVqg8U0U8+CChN97Q6Xp3Ls9j1WfKc46MTEXUGuRmj5SHH34YHx+fDtddVWzm48c3AMpj37ynJhAY4tvpNp8OZpudhw7m80VxlXOdj0riidRY5sWEovaia6nA/WyqMfPkoUI21phPup0KRYw9xqhnTJCeMUY90T7eL7w+U3Ysy3OK/gKCfbj2yfGoNV1zbbVZ7Lz30BrnJNWL7hvWtc6eAkEf47fKWq7Yobj4ayWJNWMHkODX8Wu1wDsZOXIkW7du3SrL8sgz3dcTT07nAxcC1wHDWlbKsnwEuBMwAhslSfpVkqTPgcMoIqD/dEYEJBD0NBpqXTbZvv4arxYBgWItaQz3Qx/kusg4HDLVpfWYa5roCtGhQCA4HrvVwfIP97H6C5cISB/kw6V/GiFEQIJOMXCSKw5s/4ZibCfIRu/NlOfXOUVAfoFawuKEY0aHOLQc/jfTJQJSaeHSt2HSfT1DBAQQNxJ+vwrG3eFa11gNX90MX9wA9ZXt7Xk8Oz9ziYDCB0DiBHe2tFNIksTEuWmKTQOQs7Oc/P1VJ9+pK2kdV3XwV1eUlSexWZT3vJUIaI3penbXzyJ9fPTJHZRSpipiJm1zDF5dCbx3AZRkdW2bj6W1G9CI64QIqDvY/ZVreeDFvVcEBJB6rmv50DJo9Uyo1qg452qX8O3wtjJy9jfCVZ8cF5FYEX6RUwSk9VUTP7CLPqe2Jup/fNhZ/CDmIm4ZMcnjQpvhBn9+HZXO7fHhLadkTDYH9+7L5fpdRyhtJ2KruyhpsvJxYQU37TpCxurdXL7jEG/ml51QBJSh9+WuhAi+HZ7KnomDeCMzicujQgjTKZOHVJLE7Igglo5O551BSWQGuAaIGxwyb+aVMWZ9Fo8eLKDEw3+3JzHZ7LyaW8rY9Xu5Z29uGxGQCkUA9NPI/ryZmdSlIiCAtFGR6HyV81hNaQMFbr5XELFgnued1UecIiCARy8cKERAXkDNd985RUDq4GCCr7zCLfUOmRLP5CuVST8SEpLNdQ7prCtQS5QgKJMMuksEBKDXqPlPRiIvDUjArznGqckh89CBfNJX7eLK7Yd4+kgRyytM1FjPzOVe4L1k1zdy064jXLj14AlFQL4qiQlBAfwhMZJPhvRj/+TB/Do6naf6x3FxRHCvFAGB0r/nF6iIquuqmti/objLjnVoW5lTBGQI8yWuf3CXHUsg6ItMDg5gnFHpe7I2uwIJBK3xhE3HauAgiiNQm15OWZbfliQpF3gIGIPS7bwL+KMsy590d0MFAk9htzloNLs6tfwCe8ZNpyRJ6I0+aH3UmMobcNiVjl5zdRPWRjuGMN9uEzTJsozskJEd4HAuyzia17mWZWRZxtG8rmW9Enumxd+g83jHr0Bwuphrmvjpzd0UH65xrotMNjDz94PRG4USXNA54geEEBjqS21FI01mG4e3ldF/TN8Rl+XtdYk74gaEIIl4vTNnx6ew8E5wNHes+hjgygXQ72zPtqsjaP1gxj8hfRZ8ewfUNItS9nwDR9fCRf+B/uefvA5Zhk2tYsFG3eR1YqjwhEAGjI1i33qlY3DtV9lc/tAoz3z+Q5IV8cyhZYAMWz+AqX/t/na0YLfB1/PhwI/OVRtqf8f2+ktQqSVGX5B06jqSz4JrvlQcsqxmJfrs/dlw3UKIGtx1bW8hfwvkrFKWJTWMv7Prj9nXsVth73eu8qCOR3j0CGJHgY8RmmrAVABl+yDC5TgakxZExoRo9q5VBjJ/+/QAsY+NRXvRf8AYByv+CUgcYiagPB8nDQ5Do+0a8ZR9/Zv41xwFoEoTSM7Y+7nJSyJDfNUqHkuNZUaYkXv35ZLToERZ/FJh4uyN+/hn/zguieyegRW7LLPdVM+SChNLK0zsrGtod1s/lcSk4ECmhRo4N9Rw2qIUlSRxQXgQM8OM/Fxew3M5JexuPk6jQ+a/+WV8UFjOvJhQ7kqIJLKPOAQVNFp4K7+MBYUV1NkdbV7zU6m4JiaEW+LCSezGWcBaHzX9x0axe6UiFNmzqpA4N830F7Fgnmf1wXL+sdgV5XvlqHjmjUv0YIsEALLNRvmb/3WWQ268EZW/v9vqHzIlDklSrstqhw4HitiwoqySsLCOxRjbLHb2rXM5wg46K9YtbT1TrowOYYTBn9v25JDVLKKssztYWVXLyipF6CQB/fW+jDL4M8qoZ5RBT2oPj4Pqa5RZrDx7pJgFRRXYW81N1koSU0MDGWsMYKxRz+BAP3Sqvicw1erUDJuWwLpvFBeRLT8dZcC4qC4Zt9m7xiUAzJgYI/rSBAI3I0kSf06OYu525fv8aXEldydGkiRcgQTNdIkQSJblx4HH23mtGGg3S0KW5V+AX9p7XSDoC7Q4DoDSqaL16VmzRHW+GoKj9JjKG7A2KY4RlkYblUX1GMP9TuvvkR1yKwEPLtFOi4BHlpHtNIt4Wr+GU9zTGWRkzNVNWBrtGEJ9u8weUyBwF2W5tSx+fSd1Va6ZtwPGRXH2NeldNlgi6FtIKomBE2PY8N1hALJWF/ZZIVB8hpjBdEbIMqx+Hpb+n2tdYAxc+yVEZnquXe4geTLcvgZ+fgS2faisqyuBj6+A4dfC+f8EX8OJ983fBKV7lGWtPwy5snvafIaMvbgf2VtKsVkdlOXWsn9jMQPGRXumMSNvdLnvbP0Qzn4Q1B4Y/HXYYeEdkLXQuSpLdRWbzZcDkDk5FkPoaYoHkibCvG9gwVyw1EJ9Bbx/Icz7FmKGub/trVnzgmt50FwISuja4wngyErlPQblPBg/1rPt6WrUGkg5x/VdyV7SRggEMP7SFI7sKKfRbKW2spFNi44w4dJUOOchGHw5sqQm+6ViWoRAXSYEqCvDvvLftNw1/yf5Ju4aMKBrjtUJxgYFsHR0On8/VMS7BeUAVNns/D7rKIvLa/hnWhyhOvd39VVbbayorGVJhYlllSYqT+IMmeCrY1qogWmhBiYEBeDbiUEllSQxMzyIGWFGfi438VxOMbtaCYLeyi/ng8IKro0O5a7EiF47c393bT2v55WxsLQK2zFdHeE6DfNjw7kuNpRgrWdi2TMnxzqFQIe3l1FvsuBv6Px7UZJjcj7f+ug1xA4Q9+DdSW5FPXd9shVH82duREIQ/3dJphBDeAGmRYuw5uUBoDYaCb76arcfY/A5ihjo+1ZCsN++2kPiH5Lx1Z/5/Xf2ltI2riDxGZ5zoUzT+7JoZH+ePlLEVyVVlFraOgDJwH5zI/vNjXxUpPQDBGvUjDDoGW1UxEHDA/3Ra0Rfm7dhttl5I6+M1/JKMR8jmL0kIoiH+0V3q1jWmxl0Vixbfz5KU70NU1kD2VtK3d7HV11ST8GBakCZ85Qx3kP9CAJBL2dicCATgwJYU12HXYYXckp4KUP07wgUPPOEKBAI2kWWZRrqLM5yT3EDOha1RkVQpD/m6ibqTcrf47A7qCo24xeoQ5I4qTsPXhIlZm20UVVsxhDqh85PnDIF3snBzSUse38vNqvykCtJMGFuKkPPjReddAK3kjEhmo0/HEF2yBQcqKa6pJ6gSPfNPPRWbBY7Rdkupy1Pdlr2OOw2+PHPsLmV803EQMUFxeiZWaBux9cAF78CGRfCd3crQiCAbQvg8G9wyauK88uxbHrHtTxoLvgFdUtzz5SAYF+GTU9g8+IcANZ/e5iUERFodR7o+E6fCQGRyv+4rhgO/KT837sTWYYf7lNi3ZqpTr6B5esuAiQ0WhUjZ57hTPmEsYoL0IdzFOeUhir44CJFIBR7xvHfp0f5Qdj7g6s88d6uOY6gLbu/cS0PuhT6wgzk1GlthUAT7m7zsl+AjglzU1n2gTLQuGNJHuljowiNDYDQFCoL6qguUUTIGh81CZldcw22LH0SnVWJajzgn0Dw+FuJ8FKXGb1azT/7xzErzMh9+3IpaI7I+q60mrVVdTybHs+McGOnjiHLMvvMjU7Xn00mc5sZ9a3RSDDWGOAU/3SFa4IkScwIN3J+mIFfK0w8e6TY6UTU5JB5p6CcBUUVXBMdyt29RBAkyzIrKmt5Pa+U36rqjns9zd+H2xMimBsZjI+HzyVhcQFEJhsoOWLCYZfZt66IEed33jVGxIJ5DnOTjVs+2Ex1vXJ+iTT48Ma1I/ERwgePI9vtlL/xprMcfP11qANOEkfbCQadHceO7CgO5pUBUF1Vw3cvbeeie4edsRho92+ueLnMybEedwXxa3baezQlhrxGC5tN9WyuMbO5xswec8Nx17wqm52llSaWVpoAJYZxYIBfs2OQP6ONehJ8hau8p7A5ZD4uquDZnOLjhF0TggJ4NCWGYYbe33d1Juj8NAyeEsfmRTmA4gqUNirSrd/NFtdPgMTBYeiDhAhLIOgqHkiO4uJt2QB8UVzJvYmR9PMX3zmBcs8iEAi8iKZ6mzNSS6WW8PHvueITSZIICPbFGO7X5iayodZCvclCY52VpnorlkYbNosdu82h/O1uEgFJkoRKrUKjVaH1UaPz0+Cr1+IXqMPfqCMgyIfAEF8MYX4ERfgTHKUnJEZPaGwA/q1ilBx2merSeuqqmzrtNCQQuBPZIbN+4SF+eXuPUwSk89NwwV1DGTYtQXRACNyOPsiHxEGhznLW6sKTbN17KMyuxm5TvmPBUf4EBPt6uEU9BIsZPru2rQgoaTLc+GPvEQG1pv/5cMd6yLzUta4mV3F3+fEhsLaKTqmvVGLEWhh1U/e1swMMPy8Bv+aZ/ebqJnYsyfVMQ9RaxWmphc3vdu/xZRl+fFCJJWtZNeIGFh2+CiVEAIZMjetYHGfcSLh+IfgGKeXGGvjgEsjb2Olmn5C1L6PMdwZSp0PUoK45jsCFrQn2fu8qtz5X9GZSznUtH12rXBuOYcD4KGLSggBlssiKj/YhN1tQtI4FShoUiqYrRIjFu9Bs/9BZ/E/6vcxPjHH/cdzM5JBAVowZwNXRLnFUudXGDbuPcPfeo9RYbSfZ+3jq7Q5+Ka/hgf15jFqXxZRN+3nqcBHra44XAYXrNFwVFcLbmUnsnTSYr4ancntCBGl63y59BpEkifPCjPw8qj8fDE5maKDLfa3JIfO/gnLGrtvLQwfyKWi0nKQm78XicPB5cSVTN+3ndzsPHycCGh+k58PByawcM4Cro0M9LgJqoXXMz55VBc7vcEcRsWCeQ5Zl/vTFDvaXKDFJOrWKN64dSYRBPAN5A7U//4zlyBEAVAEBhFx77Sn26Bz9Brquh3ZVE2W5tXz30nYazdaT7NWWsrxaSo40C2g0EhkTvMcVRJIkEvx8uDQymH/0j+OX0ekcmDyYr4al8Ei/aKaHGgg5gcu2A9hd18B7BeXctTeXsev3MnjNHm7cdYRXjpawobqOhmMcaQTuR5ZlfiqrYcqmfTxwIL+NCChd78uCIf34aliKEAG1w9Ap8WiakxsqC80c2Vnutrrtdgd7W8UBDpzoPd97gaA3MjYogHOCAwHlGvVcTrFnGyTwGnquwkAg6KU01LZyAwroHTMJfPy1BGvVmMobsFnatxA/FkkloVJJrX4rD2it10sqWi1LqKTm7VRSp/53AUE+6HyUNjuaO7Dqa5qwNtkwhPqJqDCBx7E02ljybhZHdrge0oIi/Zl1+2CCo7pmNphAAJA5KYac5s6BfeuLGHtxv15/TszLah0LJtyATou6MvjkSijY4lo36DK45DXQ9OIZKf4hcPm7kDEbFt2vOLsAbHhdccKY8wbEjYLtH4O9OcoxehjEjvBYk08Hna+GsRcms+Kj/QBs+TmXjIkxHRO8dJYR18Oq5wFZiQmryoHgpK4/rizDksdgo2sGNkOvZl/oA1SXKP8Xna+a4ed1wgEhZjhc/z18cDE0VEKTSXEJuuYLSJzQyT+gFbXFsONTV3nSfe6rW9A+h5Ypjk8AQYle/713G8ZYxQmuNAvsFshZrQgnWyFJEmdfnc5nf9+Iwy5TfNhE1ppCMifHcmhbmXO7lK4QAsgyjYsfxFdWBuuWBY9hyri5+PUQ55FAjZrnByQwM8zIn/bnUdI8APZFcRWrq+p4Pj2eKaHtRFQCRxuaWFJhYkmFibXVdTS1I96QgGGB/orrT5iBwQF+qDzYV9EiCJoeamBpZS3PHilme209ABZZ5r2Ccj4urOB30SHckxhJrK/3OwSZbHY+KCjn7fxyii1tB9hVwIURQfw+PoLhXjqYmToygtVfHFQiRsobyd9XRfzAjt83i1gwz/Hq8mx+3O0aPPr7nEEMTxD/f09jq6qi6sMFVC5Y4FwXPO9a1Ib2z/HuwNCqfoda6bNuEQOdrjNQazeglOERXu9+r1erlZiV5gFVWZY53NDE5pp6NpvMbKoxs9/cyLFXzHKrjR/La/ixXLnf00oSgwL8GG3UM9Loz2iDnpgecD3qKWypMfN/hwrZUNNWZB7to+WB5CiuiApB3QvGVboS3wAtg8+KZduvykSfzYtzSB4a5pbxqKO7KmhoTonwN+raTCoUCARdw5+To1hRpQi5vy6p4t7ESPrrhZC7ryOEQAKBF2FtsmNtcgllfAO804q8I2i0KoIj/Wk0W7HbHMeIeSRUrUQ+iogHj4ugdH4agqP1mCoasDYq74u10U5VkRlDmIgKE3iOmrIGFr++k8pC18NuQmYI592ciY9/7zlvCLyThMwQ9EE+mKubaKi1cmRHOakje/cM3by9Vc5lIQQ6DSoOwYK5UHXEtW7ifXDuY30jBgeUqK/EifDdPXDwZ2VdxUF4ZzpM+mNbN6DRN3umjWdIxsQYdi7Pp7LQjK3JzsbvjzDl2gHd35DgREg9VxFWIcOW92HaY11/3BX/gjUvucqZl2Kf9TKbntjkXDVsesIZxyQcR/QQuOEHeP8iqC8HS53yfbr6c0ie3Lm6W1j/uiLIAIgdpXxWBV3P7q9cy4MuVbJc+wqp5ypCIFC+u8cIgQBCovUMPy+BLT8eBWDdN4cIjvJ33u9qtKquiQXb9wO+uWsAsKHm0yF/4o2IIPcfp4uZHmZkhVHPXw8W8FWJct9S1GTldzsPMy8mlMdSYgjQqLE4HGysMTsjvw7WN7Vbp0Gj4pwQJe5rSkgg4Trve86QJIlpoQbODQlkWWUtz+UUs9XkEgS9X1jBx0WVTkFQnBcOwBY0WvhvfhkfFVZQd4x7hL9axdXRIdwSF06in3cLqTU6Neljo9i5PB9QXIE6IwTK3ipiwTzB0r0lPPfrAWf5hglJXDEq3oMtElgLCqh49z2qv/wSubHRuV7l70/Iddd1+fEDAwOdy/oIFVQry2W5tSx8cRsX3zf8pPe/lgYbBzaWOMut3cN6CpIkkeLvS4q/L1c2u/CZbHa2msyKOKjGzBaTmdpjzuFWWWZbbT3bautBOTUS46N1xomNMuoZFOCHrq88I7uJw/VNPHW4kEVlNW3WB6pV3J0Yyfy4cPzFNeO0GTotnp3L87HbHJTl1pKXVUlCZudFO1lrXA7iGeOjUYn3RCDockYa9ZwbYmBppQkZxRXozcwkTzdL4GHEKLZA4EW0dgPy8df2OocFSSV5/ayPY1FrVARF+FNfY8Fco3SSOhxKVJi/0Qe9sXe4Ngl6Dvn7q/jpv7toMrvsbodNT2D8nBRUHs5YF/QNVGoVGROi2bw4B1Ae7nuzEMhc00RFgRLJoFJLxPQP8myDvJ38zfDxFVBf0bxCglnPwJhbPNosjxAYBVd/Bts+hJ8eVgQdsgNWPevaxsegiIZ6ACqVxMS5qXz/nx0A7F1TyJApcYTGBnR/Y0be2CwEArYtgCmPKLFhXcXqF2Dlv1zl9Avg0v+StaqE2kplQMY3QMvQc900UBaZCTcsUmLlzKVgrYePLofffQIpUzpXd2NN27i+Sff1LUGKp7DUw/4fXeUe8r13Gynnwtr/KMst390TMGpmEgc3l2Iqa6Cp3sbi13c5X0sYFIrO181dWLYmGn/6Cy1zJN+NvYT5wyd61OmmMwRrNbw6MJGZYUYeOJBHpVWZzPJhYQUrKmsZEujHysra48QmrUnX+zYLawyMNurR9pDnC0mSODfUwNSQQFY0C4I2NwuCrLLMB4UVfFJUyVXNgqB4LxAE7aqt5428MhaWVmE7xlYiQqdhflw482JCCdb2nK7bzMmxTiHQ4R3lmGuaOuQeKDtkDm0RsWDdTXZpHfd+uh25+fM4vl8of7kgw7ON6sM0HjhA5TvvUPPDIrC3dVfXxscT/fe/ownueqem1o5AVkcD0+cNYPmCfSBDeV6dIga6d3i7k1n3byjG1jzpNSRGT3Sqscvb3B0YNGrOCTFwTojy/3HIMvvNjWwx1bOpWRiUfQKxbWGTle9Kq/mutBoAX5XE0EB/Rhr0jDYq4iBvFN56A2UWK8/nlPBhYXmb66ZWkrghNpT7EqMI1fWca6a3oDf6MHBiNLtWKs5dm3/M6bQQqK6qkdzdFc5yhogFEwi6jT8nR7G0Uonj/K60mvsSG8gI8DvFXoLejLgyCgRegsPuoLHeNbDvbxA3/d6CJEnog3zQ+qgxVTTgsLeKCmu0YQgTUWGCrkeWZXavLGDV5weRmy37VRqJKdcOYMA48UAl6F4yJkaz+ccckCFvbyXFh2uI6tc7OvSOJX+fyw0oqp/R/YOQvYl9i+HLm8DWoJQ1vjD3HSUmq68iSTDiOkg+GxbeCTmr2r4+9CrQ9Zw4x4TMUBIGhpCbVYksw9qvs7nw7mHd35D+MyAwGmqLFKHM/sUw8OKuOdb6N2DJ465y6jS4/F2sdpVTEAkwckaie88PEQPgxsWKGKi2SPlefXIVXPkRpE3reL2b31UixwBCUxVRk6DrOfiLIgYECE2DyEGebU93kzAetP6KqK3ysPIT0u+4zTQ6NWdf1d8pOGxq9XycMiLc7c2S17+Ob43iQFSpMbB75L3cEuQBcaObmR0RxNggPQ8dyHfOls9rtJDXaDluW1+VxKTgQM5tdtVJ8HLXmVMhSRJTQg2cExLIb1V1PHukmE0mxVXKKst8WFjBJ0UVXBUVyj2JEd3+98qyzIrKWl7LK2VVVd1xr6f5+3B7QgRzI4Px6YEOES2D/EXZNcgOmb1rihg1K+mM6xGxYN1PTYOVWz/YTF2Tct6NDfLj1WtGoBUODt1O/datVPz3LepWrDjuNZ+MDMJumU/geechabrnuTQgwHVdrKurI31cJEAbMdC3L27j4vuG4RfQVmQpyzJ7VrliwTInx/bayZQqSSIjwI+MAD+ujVFEFJVWG1tqzGw2Ka5BW031NDjainEbHTIbasxKvFWesi7RV6e4BjU7B2Xo/dD0EGFuV2C223kzr4xXc0sxHyNmvjgiiIf7RZPUw+9fPM3w8xPZs6oQh0OmKLuGwoNVxKR1/Nq7b12RU1Qamx6MMdw7Y00Fgt7IMIM/54cZ+LlccQV6NqeYdwYle7pZAg8i7uYFAi+hoc5Kyx2SRqdGo1N7uEWCY9H5aQiO0qNtNchjbVKiwpoabCfZUyDoHA6HzMqP9/PbpwecIiB/g445fxwhREACj2AI9SN5SJhSkGHZB3uxW9ufXd6Tydtb6VyOzxCDEO2y6R347BqXCMgvBK7/vm+LgFoTnAjXfQcz/qUIpAAkNYzqGbFgrZkwN9VpIJO7p5LcrIqT79AVqDUwfJ6r3Nrhxp1sfhd+etBVTpoMVy4AjQ+7ludTb1IG1fVGXdfEHISlKc5AhjilbGuET38H+3/qWH22JiUWrIUJ9/SduD5Ps+dr1/KguX3PhUnrq3x/Wshe2u6mCZmhpI5q6/6h1qhIGhzm3jbVlWJb+Yyz+ELSjfwxwwNxh11EuE7L25lJvJqRgFHTtm8h3lfHjbFhLBjSj72TBrNgSD9ujA3r8SKg1kiSxNkhgXw3IpXPh6Yw1ugS3dpkWFBUwYQNe/njvlyONrQfj+YuLA4HnxdXMnXTfn638/BxIqAJQQF8ODiZlWMGcHV0aI8UAbWQOdl1PcxarQwqniltYsGGiliwrsbukLnv020cLldEc75aFf+9biQhes87Z/UVZFmmdsUKcq65lqNXX3OcCMh/7Fji336b5K+/wjBrVreJgAA0Gg16vescWldXx8CJMUydlwHNtzMV+XUsfGE7DXVtBafFh2qoKGiO+NSpSB8X1W3t9gZCtBqmhxl5uF80Xw1P5eDkwfw6qj//SItlbmQwCe240x1ttPBVSRUPH8hn+uYD9F+9i6t3HOLdgnLyTyDq7a3YHDILCiuYsH4vTx8pbiMCGh+kZ/HINN7MTBIiIDcQGOLb5vu5uTmqtyPIDpmsNUXOcuakmE61TSAQnDl/SnJ9nxeV1bC7tt6DrRF4GjGlWSDwAmRZpqHW6iz7BWp77QyJno4SFeZ3XFRYTWk9/kYdeqOPeO8EbmfXinz2rHJlK0ckBjLz90MICBYPuwLPMenyNPL2VWFrslNVXM+mRUcYd0mKp5vlVmRZPkYI1Pmc9F6HLMOyJ2HVc651QYlw7dcQluq5dnkjKhWMu11xlNm2QHHIiOh5g86hsQFkTIh2du6t/SqbuAEh3R9POeI6JWZNdsDhFZC3EeLHuK/+HZ/CD39wlePHwe8+Ba0fTQ02tv7i6hwddUFy14n4Q1PgxkXw3oVQkwt2C3x2LVz+3pkL7XZ8CnXFynJAlOJIJeh6mmrhwM+u8qBLPdcWT5I6DQ42/x+yl540MnLS5Wnk7q7A0qhEiSRkhrjdkc+29Em0VkWMccA/EZ8xN5PYywaSJEliblQIE4MDeb+gnECNmnNDDfT37zvPrJIkcVZIIJODA1hTrTgEra9RBqVtMnxcVMlnxZVcERXCfYmRbv8M1FhtfFhYwdv55RRbrG1eUwEXRgRxe3wEwwy9Z6Z8yohwVn2uoclso7aykbysShIHnf499HGxYL04gthbeP7X/SzfX+YsP3PZUDJjeqfbq7chW62YfvyRirfepungwbYvShKB084ldP58/IYO9UwDmzEYDJjNyrnTZDJhNBrJmBCNJMHSD/aCDBUFdSx8YRsX3zccv0BF4LK7lRtQ/zFR+Pj17aEojUpicKA/gwP9ual5XWmTlc0mM5tr6tlsMrOjtp6mYwSU9XYHyyprWVZZy8PAQL0v54UZmR5qYJjBH3Uvu6bLsswvFSb+fqiQg8fEq/X39+WvKdFMDzX0mXuZ7mLE+YlOJ5+8rEpKckxEJhlOveMx5O+rorZCic/20WtIHuZmMb9AIDglgwP9uSDc6HSHfTanmPcGH+/IK+gbiCkVAoEX0NRgw9GsalepJHz9RSyYN9MSFRYU6Y9K7XroqK+xUF1Sj93WO10xBJ7Bbnew/ddcZzltVARz7h8hREACj2MI82PCHJfwZ+svuZTl1nqwRe6nstBMfY0y487HX0N4YqCHW+Rl2Czwze/bioBihsP8JUIEdDLC0mD6E5A+w9Mt6TBjLuqHxkcRvlQUmNm3tugUe3QBQfGQOcdV/vVRp7tmp9n9NXx7O9BcX8xwuOZz8FGiEbYvyaXJrLhBGsJ8yZjQxe58wUmKGCg4SSk7rPDF9bDn29Ovw+GAtS+7yuNuB424l+gW9v+kuDmBEgkWnu7Z9niK1HNdy0d+Uxyq2kFv9GHi5WlKQYLBZ8e5ty1FO1Bv+9BZfCb9Hu5O7gJXLy8hykfLg/2iuSMhgnS9b58cOJMkJQLtm+GpfDkshfFBLncLuwyfFFUyYcNe7t2by5H6zjsE5TdaeCy7gJHrsvj74aI2IiB/tYpb4sJYPy6DNzOTepUICECjVbdxrW0dC3Q6iFiw7mXRziJeXX7IWf792SlcOFS4N3Q1joYGKj9cQPb551P4wINtRUBaLca5l9Jv0Q/E/ec/HhcBAQQGup6DTSaTc3nA+GjOvb6VM1CBmYUvbqOh1kJDnYXsVqK+LnHP7AVE+GiZFR7Eo6kxfDcijYOTB7N4RBpPpMZwYXgQ0T7HjxFkmRt58WgJF2w9yJA1e7h3by4/lFZTZ7N74C9wL1trzMzZls31u460EQFF6bQ8nx7PstHpnBdm7JP3Ml1NUKQ/qaMineUtP+Z0qJ6sNa6JrOljo9BoReqFQOAJWrsC/VRuYodwBeqz9G0ZtkDgJTSYXLaevoFapD6c+9uT0PlqCI7WU1veiKVRGQxqiQoLDPPr8zNdBO7h0JZSZ0eoX6CWqddniIcogdcw6KxYsreUUniwGtkhs/T9vVz+8CjUmt6hNW/tBhSXHtz9jifeTKMJPp+nOLG0kHYeXPauUywh6L3ojT6MOC+Bjd8fAWDDd4dJHRXhdseOUzL1b5D1nSKMyV0H+3+EAbM6V+e+xfD1LYrTECjCjWu/Bl9lZnxDnYUdS/Kcm4+Zndw957ygBLhhMbw/GyoPg8MGX96k/B582an3378IKrKVZR8DjLqxa9srcLH7K9dya/FaXyM0BYKToeoIWM2Qux76nd3u5gMnxhASrUellohIPPPZyO0iy1h+fAhds9BvScg4Joy6BKNWPLv1BVoEQZOCA1lTVctzOSWsrVacoewyfFZcyZcllcyNDOa+xCj6+Z+ZYHJXbT1v5JXxbWkV9mO0qRE6DfPjwpkXE0pwL/+8ZU6OYcdS5VqZs6uCuqqm057IImLBuo+sQhN/+mKHs3xOejh/Pr+PilW7CXt1NZUff0zVhwuwV1W1eU3y9yf4yisJuf46tFHeFaFlMLiuw7W1bSf/DBgXjQQseb/FGcjMty9sIzEzFIdNORFGJBkITxCTak4HnUrFCKOeEUY9t8Ur6442NLGkwsSv5SbWVtdhaTX5ocJq47Nixd1OK0lMCApgepiB6aGGHuV0eKS+iX8cLuL7suo26wPUKu5OiOSW+HD8xfWgyxk5I5GDm0oAOLKjnIqCOkJjT79/p6HOwuHtLoe5gROFsFQg8BQZAX5cFBHEd6XVADxzpJgFQ4QrUF9EXD0FXsm7777L/Pnzqaio8HRTuhybxY61yaXY9wsQGdw9CbVahTHCD73R9XDVEhVWV9WI7K6Z6YI+iSzLbGvlBjT4nDghAhJ4FZJKYsq8AWi0yi1lRUEdW3/ueJa4t5G319U5Gz8wxIMt8TJMhfDuzLYioBHXw1WfCBFQH2LY9AT0Qcr9T73JwrZfck+xRxcQkgyjb3aVlzwGdlvH68teojjtOJrrCEuHed+Cv+v7v/XnXOe9e3C0nrQx3ThQY4xVxEChzU4psl0RLe347OT7yTKsftFVHnWTU9gk6GIaqpTPVQt9NRashdRpruXW/5d2iOpndK8ICGDvd+hy1wJgldS8m3kf86JF9GdfZGJwIF8PT+Wb4alMCnLdv9hl+Ly4ikkb9nJX1lEO1TeetB5ZllleYeLy7dlM33yAr0raioD6+/vywoB4No0fyD2Jkb1eBAQQHKUntn8QoER97V1bePIdmpFlEQvWXVSaLdz64WYarMo9TXKYnpeuGo5aTHzoEqzFxZT8818cnHou5S//p40ISB0cTPi995C2bCmRDz7gdSIgaCsEau0I1EL6uGim3TCQFpOWykJzm76sQWcJMUBnSPTz4ea4cD4dlkLWpEG8MyiJq6JCCDvmemKVZVZW1fLXgwWMXb+Xszbs4++HCtlQXYfdS/unyy02/nIgn8kb97YRAWkkuDk2jPXjBnJvUqQQAXUTobEBJA91RXlt+enM+vf2ry/G0XwTFJlsOCMRkUAgcD/3J0W1mPaxpMLE1uaIZEHfovc/fQp6JCtXruT999/nr3/9K6Gh7XfK1dbW8re//a1Dx7j33ntJTk7uaBPdRn2tyw3Ix1/Ta1wU+hItUWFaXzWm8gbnDW+9yYK1yY4hzE+8r4IOkb+/ivI8ZYaqRqti0NnCSrnT2K2w4xMlXiX5LE+3plcQFOHP2Iv7seZLxWli8+Ic+g0L7/EP/Harg8IDrYRAGUIIBEDpXlhwGZjyXeum/AXO+jMIe+4+hVanZtzF/Vj6/l4Atv+aS+bkGAKCfbu3IWf9GbZ9BJZaKD8A2xfAyBvOvJ4jq+DTa8DefG8enAzXLYSAcOcm5uomdq1wffbHXpTc/U5hhmi4cTG8fyGU7VOci765TXFFGn7tifc5ugYKNivLap0SCyboHvYtUt4bUCLmQvr4DLzUabDpLWU5eymc92T3Ht/aiOXnv9Iy9ebdmDncOGwiGjHw3acZHxTAl8NTWV9dx3M5xayqUp6/HMCXJVV8XVLFpZHB3JcUSaq/6xpncTj4pqSaN/JK2Ws+Xiw0ISiAOxIimBoSiKoP3iNlTo6l4EA1AFmrCxk5M+mU18ySIyIWrDuw2R3c9fFW8qsaAAjw0fDWdSMx+h0fQSToHE2HDlHxzv+o+f57sFrbvKaNiSHkppsImnspKj8/D7Xw9GgdDXasI1AL6WOjkCRY8m5Wm7ReH39Nm7ghQecI0Ki5IDyIC8KDcMgy2031/Fph4peKGvbUtb0WHahv5EBuI6/klhKiVTM1xMD0MANTQgwYNJ6dZFhvd/DfvFJeyS2lzu5o89qF4UE80i+a5DN05RO4h5EzkziyoxyA7M0ljJmdTFDkqWNMZVkma7VL+DtwkhAACgSeJl3vy5zIYL4uUfq3n8kp5pOhKR5ulaC7EUIgQZfhcDi44447Tmvb2bNnM3v27DM+htls5qWXXjrj/QCuvPJKjwuBHHYHTWbXrGW/QOEG1JNpLyqsssiMQUSFCTrA9lYzqDImRAvHMHfw62Ow/lVl+YoPYeBFnm1PL2HI1HgObS2l+LAJh12JCLvswZGoevCsraLDNdisSoeUIdwPQ1gXds7mrIatHyqDxSpN849a+S2p25bbLLdepwFJ1bbs3OYE+0onqq+duqXmOop3wmfXQVON0m6VBi58GYZf03X/G4FXkz42ih3L8ijPq8NmdbBh4WHOvWFg9zZCHwaT7oNlzYKC5f+EwZeDTn/6deRugI+vBFtz57kxHq7/XhHdtGLz4hzszeeF8IRA+g0LP7am7iEgAm5YBO9fBKV7ABkW3qmIXU8U+dXaDWjoVRDofTPNey27v3YtD5rruXZ4C0mTQKVVrnelexSHOUM3DhKsfw1djXJ/XakxsH7oXdwSIqJKBArjggL4YlgqG6vreC6nhJVVymB3a0HQJZHB3BIXzpqqWt7OL6fY0nZgXy0pA5i/j49gmOHUg2a9mX7DwvEN0NJYZ6Wuqonc3RUkDQk76T4iFqx7eGrxXtYecjmwv3DlMFIjxLnQnTRs3075229Tt2Tpca/5pKUReustGGbMQNL2DPHVqRyBWug/JgokWPI/lxgofVwUWp1wtu4KVJLkjBF7sF80BY0Wfm2OEFtdXUuTw6XIqrTa+bKkii9LqtBIMNYYwHlhBqaHGs84BrMz2BwynxdX8vSR4uOuoeOMeh5NiWGE8Qye4wRuJzLJQPzAEPKyKpFl2PrzUaZel3HK/YoPm6gqrgdA66MWrn4CgZfwx6RIvi2pwgEsr6xlY3UdY4J69uRdwZkhRqUFXYYsy7z33nsn3cbhcGC1Whk4sGMDBlFRUWccvfTII4/wz3/+E5XK8x0KjWars/0arRqtj3gw6um0RIXVmyyYq5WZbHJzVJi/QYc+yAepD84GFJw5FQV15O6pVAoSDJ0W79kG9QYaa2DLu67yD/dBwjhlQFXQKVQqianXZfDZ3zdhtzkoy61l+5I8Rpyf6OmmdZi8vZXO5YSudAOqLYGPrgBrD7Nn1QXAFe+3jXkR9DkklcTEuaksfHE7APs2FDNkajzhCd08mDTuDtj0NtQWQV0xrHsNzv7z6e1buA0+usz1HQyMhuu/g6C2192asoY2MxzHXdzPs/d0+jBFrPThxVC8S1n3w31KrNmYW1zbFe+G7F+bCxJMuLe7W9p3MVe0jVDMnOOxpngNPgGQOB6O/KaUDy1r38nK3dQWY/vtWWcn2LNJN/HngQPEs5ngOMYEBfDZsAA21Zh57kgxK1oJgr5uFgQdi79axTXRIdwSF06Cn3AwAFBrVWSMj3bGA+1eVXBSIZCIBesevtySz7trcpzlP07vz/SBwq3FHciyjHn1air++xb1mzYd97rfqJGE3XIL+rPO6nHXntMVAgH0Hx2FJEms/Hg/Oj8Nw6f33D6Bnkasr44bYsO4ITYMs93O6qo6fi038WtFDSUW10RkmwxrqutYU13HY9mFpPr7MC3UwHmhRkYb9Wi7wClRlmWWVJj4++Ei9h/jopfm78PfUmKYHmrocd+N3sqomYnkZSl9YvvXFzN6djKBISd3/s1a43pWThsVgc5XDD0LBN5Aqr8vl0UF83mx8gzz9JFivhye6uFWCboTzyshBL0WtVpNY2PjSX/+9a9/ARAdHX2K2tyHw+Fwts+TyLJMQ61L+e4XqBU3u70ESZLQG30IivRHpXa9p/UmC9Ul9dhtjpPsLRAotHYDShkWjjG8b88odQvbPwFrvatcXwHf3QNempXe0wiO0jN6dpKzvPH7I1QV9zBxSyvyWwmBujQWbNVzPU8EFBCpuJEIEZAAiBsQQtLg5ihfGdZ8lX3GQv1Oo/OHcx52lde8BObyU+9XvBs+nANNzQMa+nC47rsTxjdtWnQER/Os2uhUI/EDvSAuUB+qtDdmuGvd4j/B+tdd5bUvu5YzZkOY6PDpNvYuBNmuLMePA2OcZ9vjLbS+dmQv6bbDOpY+iab5ervPPxnbiBvICPDuKBaBZxlt1PPpsBQWjUhjSjvOURE6DX/pF83W8QN5Mi1OiICOYeBkl+NX7u4KaiuPj1BrQcSCdT3b86p55JtdzvL5mZHcNUXcF3QW2Waj5odFHJlzKXm33HqcCChg6lQSP/6YpAULCDj77B7Z93tsNNip7vXTRkVy478nMe/v4wkIFudFT6BXqzk/zMizA+LZNiGTn0f15/6kSIYEHn/vk13fxBt5ZVy6PZtBa3bz+z05fF1SRZXVdoKaz5xtpnou3Z7NvF1H2oiAInUank2PZ/noAZwXZuyR343eSkxaMNGpRgAcDpltv+SedHtLg43szSXOcoaIBRMIvIo/JkXRMky5urqONVUnjvkU9E6ELFPgUXbs2AHA8OHDT7Gl+2gRAul0no3YsTTYnIIQSSXho+8ZdrCC00dEhQk6Sl1VEwc2uR6ghp2X4MHW9BJkWXGLOJYDP8L2j7pvNnovZ/j0BA5tLaMstxa7zcGyD/Yy508jUXXBjLKupLHOSmmu8lAkSRCbHtQ1B6rOa+tSNeWviguJw9b8Y2/+sbVdJ59gXZvtWi07tz12H8cJ6rAdU/exy3ZIGAsXPA/BYmanwMWEuakc3VOJ7JAp2F/F0V2njv9wO8OugfWvQdk+sNTCyqdh1tPtb192AD64GBqanR38guG6hRDe/7hNKwvNHNhQ7CyPuzjFezqq/UNg3rewYC4UbFbW/fSQEhOWeQns+tK17cQ/eKKFfZc2sWCXeq4d3kbqNPj1UWX50HKw20Ddxc9FhduRtn/kLP6j/908myKEWYLTY6RRzydDU9haY+a5nBKWVppI1/vy+/hwLo0MxscL3Ka9laAIf+IGBJO/rwpZhqzVhYy96HixLYhYsK6mtLaR33+4BUtzP2T/yACeu2JYj3tO8yYcjY3UfPMNFe/8D2t+ftsXNRqMF1xA6Pyb8UlL80wD3Yivry86nQ6LxYLNZqOhoQF//5NPVlNrxXfYW1BJEkMD/Rka6M+fk6MpbrKypEJxCvqtspaGVhFiNTY735ZW821pNWoJRhv0TA8zcl6ogVT/M3O5z2lo4p+Hi1hYWt1mvV6t4q6ECG6ND0fv4YnagvYZNTOJ7/+jjN1lrS5k5MxE9MYTC/sObCrBZlGuLyExeiKTDCfcTiAQeIYkPx+ujArh4yJl0uszR4qZEBTgPf1agi5FjEILPIYsyyxfvpzIyEhSU7tvBorVqrjw+Ph4dkZCGzegAK14+O6liKgwQUfYtSIPh93lOhCVbPRwi3oBR36DioPKsi4QBl6kCIAAfnwIks+CICG46iwqtYpzr8/g839swmGXKT5sYueyPIZN61n/27x9ldDcFxaRZMDHv4vEuiv/DXaLshw3Gs76k6I8Egh6GMFRejInx7B7ZQEAa7/OJj4zpHsH8dQamPY4fHKVUt78Doy9DUJTjt+28jB8cBHUN7sG+Rhg3jcQmXnCqjd+f9hpHpeQGUJMWpDbm98p/IKU9n90OeStV9b9+jfY+73LkSZpMsSN9FgT+xy1xZCzWlmWVDDwEo82x6uIGKhE8NUWQWM1FG6F+DFddzxZxvbjQ2iaL+y/hIxn5LDZRPiIiTiCM2OEUc9HQ/tRb3fgp5LEc/xpkjk5lvx9iuh275pCRl+QhOqY+4NjY8FSRCyYW2my2bl9wVaKTYoTh9FPy1vXjSLARwwLdAS7yUTVJ59S+cEH2Csq2rwm+fkRdNllhN5wPdrYWA+1sGswGAyUlyv3ziaT6ZRCIIH3EuWj5dqYUK6NCaXB7mBNdR2/lNewpMJEYZNrvMIuw/oaM+trzDx5qJAkPx3nhRqZHmpgbJAeXTtC2AqLjReOFvN+QQXWVu5RGgnmxYTxx6RIwnXiPszbiR8YQnhCoHOi344leUyYe+IxvL2tYsEGTooR90gCgRdyX2IknxdXYms+t6+uqmNyO66ngt6FkGYLPMbq1avJy8tjzpw53Xpci0UZcPPkA4vNanc6xAD4BXjWnUjQtYioMMGZYGm0sfs31wNUTxNQeC2b3nItD70KZj0DIc2Dw5Za+PYOxSFF0GlCYwMYNSvJWd6w8DDVpfXt7+CFtIkF66r4n4pDsP1jV3nq34QISNCjGTM7GZ2vMqOzqrierFWFp9ijC+g/AxImKMsOGyx78vhtqnPh/YsUEQKAVg/XfNk2XqsVpUdNHNpW5iy352TgcXwNcO1XkDjRtS5/o2t54n3d3qQ+TdZCnIrSxIkQGOnR5ngVkgSp57rKXR0PlvUtmrx1AFglNa9n3Mut8eFde0xBr8ZfrRIDXGdA8tAw/AKVAV9zjYWcXRXHbdMmFsxfQ5yIBXMbsizz+Hd72HJUEWOpJHjl6uEkhuo93LKeh7WklJJnniF7ylTKXnihjQhIbTQSduedpC5bStRfHul1IiA4Ph5M0DvwU6uYFmrg6fR4towfyNLR6TyYHMUIgz/HXulyGiz8N7+My3ccInP1bm7ZncPnxZVUWJQxjnq7g5ePljBufRZv55e3EQFdEG5k5ZgB/LN/nBAB9RAkSWLUzCRnefdvBTSarcdtV5ZXS+lR5Zyg1qhIHxvVXU0UCARnQIKfD1dHhzrLTx8pPmXUp6B3IIRAAo/x/PPPAzB//vxuPa7ZbAYgICCgW4/bmtZuQD5+GmGX2kfQ+WoIidaj83XNumqJCmuqP/5GWtA3yVpdiKVBeYgOivQnubujVXojNQWwb7GrPHo+6PQw501llj5AzirY8IZn2tcLGXF+IqGxynXWZnWw/MN9yI6e8XAhyzK5rYVAGV0kBFr+D5dTR/JZ0O/srjmOQNBN+AXqGNmqo3DjD0doarC1v0NXIEkw/f9c5T3fQMEWV9lUpIiAavKUssYXrv5Mibxrhw3fHXYupwwPJyLRi23OfQLgmi+Uc0pr9OGQMtUzbeqr7P7KtTxorufa4a2kTnMtd6UQyNqI7ee/OYvvxFzKvCHj8BORQwJBt6HWqMiYEOMs71lVcNw2bWLBholYMHfy0YZcPtmY5yw/PDODyWndL4a05BdQ8/0P1CxaRN1vv1G/dRtN2dlYS0pwmM1ePRDVdOQIRX/7G4emTaPynf/haO5XBtBERRH5yMOkLltK+N13oQnuvSI2g8F1D2wymTzYEkFXIUkSmQF+/CEpisUj+7NzYiYvDIhnVpgR/2POy7V2B9+XVXPP3lwGrdnNhVsOMnHDXv5xuIhau2uS3Vijnh9GpPHOoGRS/H27+08SdJLkoWGExCjCUWuTnZ3L8o7bZu+aIudyv+Hh+OqF0Esg8FbuSYxE1zyhYZPJzIpKIeztCwgPUIFHWL9+Pd9++y3Tp09n5Mj2LeqXLVtGRITLEvjss89uMwOhI9TV1SFJUpsHmO7E4ZBprGsVCxYo3ID6Eqr2osLKGvA32EVUWB/Hbnewo9VD1bBp8UgiNrDzbHmvbTRKxABlOX40TPojrHpWKS95XBkobXld0GHUGiUi7It/bUZ2yBQerGb3bwUMPifO0007JTWlDdRVKudnra+ayOQuuF8o2dN2kHjqo+4/hkDgAYZMjWPXynzqKptorLOy9accxs/pvghgQDm3D7y42ZEF+OVRuOEHMJcrcWBVR5T1ah1c9TEkT263qsLsanL3NAsDJRhzoZe6AbVGp4fL3oXn0hVXJABzGSx9HKY9IZzHuoPqPMjboCxLasi4yLPt8Ub6naOIsWUHFGwFcwXoQ0+52xmz7hU0JuXeukJjZMmg2/k8Isj9xxEIBCdl4KQYtv5yFGTIzarEVN6AIcwPaI4F2ypiwbqCjUcqefy7Pc7yJcNimD85uVuOba8zU79xI+Y1azCvXo3l6NGT76BWow4IQBUYiMoQiDogEFVgIOrAlt8BqAINyu+AQFSBAagNBlQBAco2BgMqnXv7Vxt27abi7bep/eUXOEaopEtJIXT+fIwXzEJy83G9FSEE6nuE67T8LjqU30WH0uRwsK66jl/KTfxSUUN+o2tsQ0YZUG5Nqr8Pf+0Xw/lhBtHP3YORVBIjZyTy6/+yANi5PJ9h0xLQ+SnDyjaLnQMbi53bD5wY7ZF2CgSC0yPOV8c1MaG8W6BEfT59pJhzQgLFebqXI4RAgm6nrq6O66+/HrVazXPPPXfSbW+++eY25V27djFo0KBOHb+iogKDwYBare5UPR2lsc7qnOmi1qrQ+nqmHQLP0RIVpvVRYypvxNE8U6LeZMHaZMcQ5odaI2bA9UUObSl1ChD8ArXCTtUd2Cyw9X1XefQxLnRnPwgHf4biXWBvgm9ug/lLQC1msHSW8IRARpyXwJaflE7ftd8cInFQqLPT31vJa+UGFNs/uGtmJC97CmdkTP8ZinBBIOgFaLRqxl+S4uwo3LE0n8zJsd3/vT/3Mdi3SBHCHF0Nu7+G1c9D+QHldZUGrvigbTzRMciyzPpvDznL6WOjnLMhvZ7dX7tEQC2seQnsNjj/qZ4tBmqqBbtVEXKpdcr12tv+nj3fuJZTpnSNwKWn4xcMsaOa4+tkOLwcBl/m3mPUFmNf9RwtT9tPJ9/EAxnpqLzt8yIQ9AGM4X4kZISQm1UJsuKCO+4SJaa5JMfkfAYWsWDuo7C6gTs+2oKt2ZV1UKyBf80d0mUDPbLDQWPWXsyrV2Nes4b67dvBegbO13Y79poa7DU1HW6DpNOdUDykCgxQhEWtBUaGQFQBzdsYDIoIKSAA1Grq162j/K23qF+3/rhj+A0dSuhttxJwzjlIqr7Vbyeiwfo2PioV54QYOCfEwFNyLPvMjSypMPFLuYnNJnNL7wYROg1/To7id1GhaMTExl5B6sgINnx/BFNZA031Nnb/VsCI8xMBOLStjKZ65bnTEO5HbH9xDRcIvJ17EiP4uKiCJofMttp6llSYmB5m9HSzBF2IEAIJuhVZlpk/fz4HDhzgscceY/DgwSfdfsGCBURGRjrLycnJPP744zzxxBOdbkvrh98nn3ySv/71r52u81TIskxDrcVZ9g/UCbVlH0aJCvPHVN6IpVG5aW6JCjOE+uLj38OFCLKsRC2V7Ycpf4GA7ref7knIssy2X3Od5cHnxKHRCaFgp9n3PdSVKMsBUTDggrava3RKRNh/zwG7BYq2w6rn4JyHurulvZJRFyRxeHsZVcX12JrsrPhoHxfeM8yrr325WV0cC5a/BfYvcpWn/MX9xxAIPEjaqEh2LM2j9GgtdpuD9QsPc97Nmd3biNAUGHkDbHpbKS+8A2yNyrKkgrlvQ/rMk1aRl1VJUbYyGKVSSYy+oHtm0Hcauw3W/cdVjhgIpYowi/WvKgKhmf/2PvHMscgyVOcqQl3nz05XrFtrVFpFEKTWugRCKk1bsZDztebfqmO2Vx+zveqY7c+k/l1fuNqWeWn3/c96GqnTmoVAQPZStwuB5KVPoLbWA7BXn0z14GsZE+S5eHCBoK+TOTnWeZ+dtbaI0Rcmo1aryN4iYsHcTaPVzq0fbqa8Tul/DNXreHPeKHy17u1fsJaUKo4/a9ZgXrsWe1VVu9tKvr74jxyJKjAQR20t9tpa5XddLQ5TLXJTU6fbI1ss2CsqsFdUdLgOydcXubHxuPX6s88ibP58/EaN8upn2a5EOAIJWpAkiYwAPzIC/Lg7MZIKi43llSYaHTJzIoLQa0RfZm9CpVYx8vxEli/YB8D2JbkMnhKHVqcma3Whc7uBE6OFq71A0AOI9tFxXUwob+UrrkDPHClmWqhwb+vNCCGQG3juytmeboLbuP+zH7q0/jvvvJPPPvuMGTNm8Oijp47BmDhxIklJSW3WjRkzhjvvvPOk+9XX1/Puu++SlpbGeeedd8rjjB7dPTPxLY127DbF/UWSJHxEZmqfp1dHhe36An5qFlNUZMP133v/oJMHKdhfRXleHQAarYpBZ8d6uEW9hE3vuJZH3nBip5/ITJj6V/i1+bq08mlIOw9iR3RLE3szGq2aqddn8PXTW5BlyNtbxd61RQycGOPppp0Qu91BwQFXB3Z8RhfMZlr+d9dy5hyIHuL+YwgEHkRSSUy8PI1vnt0KwMFNJQydGt81MXsn4+wHYfsnYDW7REBIcMnrynfvJMiyzPqFh53lgZNiMIZ7t5uZkz3fKAIaAL8QuHExfHc37P1eWbfxTXBYYdZz4C0z2e1WRTjeIvZp+d14mq4ADqvycwbGA92CWne8AFngInUarPiHspy9BBwO930mC7Yibf/YWXwy5W7+mRbvnroFAkGHSBwSir9RR32NhQaThSPby0kZES5iwdyMLMs89NVOdhcoQg2NSuL1a0cSG9T5+xhHYyP1m7c4XX+aDh486fY+AwagnziBgEmT8BsxApWPT/vttliw19XhMJmw19bhqKvFbqpVftfW4qitw15rwtH6tdpa1z51dWCztVv/6dJGBKRSYZg1i9D5N+M7QMSHt3YEEkIgQWtCdRoui+qCSVQCryF9XBSbFh2hrqqJhlorWasLScwMpfBgNaD0AQwYJ2LBBIKewt0JkSworKDBIbOzroGfy03MCBeuQL0VIQQSdAsWi4VbbrmFDz74gEmTJvHFF1+g6mAn36xZs5g1a9ZJtykuLubdd99lxIgRvPLKKx06TlfQ2g3IN0CLSqikBZw8KszSaMcY3gOjwmwWWP6Uq5yzCg7+Cv1PLczrq2z71TXDfcCEaPwC+kbOfJdSkgVH1yjLkloRArXH+Ltg/4+Quw5kuxIRdttvoO0hA79eTFSykaHnxrN9ifIZX/PFQRIGhhIQ3H5HsKcoPWLC2mgHICDEh6BIf/ceIGcNHFqmLEsqOOcR99YvEHgJMalB9BsezuFtZQCs+eogc+4f0b3iZp9A0IdBtdm1btYzMPSqU+56eHsZZblK5IFaq2LUrKQuaqSbkWUlAqyFsbcpEUyXvQtf3+KKrNr8P0V8c+HL3S8GajRByW6X2KdoJ5TtU1z5Tge1DrT+SvvtFkUA5K2kTge/IE+3wnuJGaaI1RoqwVyqfC7cIY6VZew/PeSMBPspdCIDhswk0c/77jsEgr6EWq1i4MQYNi/OAWDPqgICQnxELJibeWf1Eb7d7nJoeOyiTMYkd2yAXpZlmg4exLxacf2p37z5pM496tBQ9BMmEDBpIv7jx6ONOH1hl6TToQkJgZCOt1VubHQ6DSmuQ3U4ao8RFrVyIbLXKQIjp0NRXR3IMpKvL0GXXkrITTeii4vrUHt6I60dgUQ0mEDQt1BrVAw/L4FVnykC0O2/5lJb4RJOJg4KRR8k7rUFgp5ChI+W62PDeCNP6bN7JqeI88IMIka7lyKEQIIu5+DBg1x//fWsW7eOqVOnsnDhQgIC+p4lt81qx9Lgmp3iFyjcgARtcUaFVTQ6Pys2Sw+NCtv2IVTltF235DFIPRdUwiL2WCoK6sjd02xfLcHQc8WMZbfQEgkDkDEbDCeZnaJSKy4Rr09U3CPKD8DS/4MZ/+z6dvYBxl7UjyM7y6kpbcDSaGfFx/u44I4hXud4lru3bSyYW9sny7DsSVd56O8gvL/76hcIvIzxc1LI2VmOwy5TlF3D4e1lpAzvppn+tib49BqoPtp2fdOpBy0cDpkN3x1xlgefHdtzOjWzl0LJLmVZ6w9jblWW1Vq49G0lzqoltmrbh0pM2MWvds29mSxDbVFbwU/xLqg6cup9W/ANgqjBEDVEEYhEDYaw/m3d/WRZ+TvsluYfq0sk1Fos5Fx3utscW+dpbONoVWdAJJz/93b/NAHK5y5lKuz+UilnL3GPEGjP16jzNgBgkTS8lH4XnyYKlxGBwBvImBjN5h9zQIb8fVVofVzXaREL1nlWHSzjH4v3OstXjY7n2rEJZ1SHrbIS89p1TtcfW1lZu9tKWi1+I0c6XX980tORPOQ2KEkSkp8fKj8/OAMBUmtkhwOH2YzK1xdJ24P637oJvV6PSqXC4XDQ0NCA1WpFK/5PAkGfoUXM21Brpa6qiR3LXBNaB07yTtdvgUDQPnclRPJBYQX1dgd76hpZXFbD7IggTzdL0AUIIZAb6Oo4rZ5KTU0NL774Iv/+979paGjgj3/8I08//TRqdd8UATTUumar6nw1aNyczS3oHajUKozhJ44K8wu0ExDcA6LCLPVKtNKxlGbBjk9h+DXd3yYvZ/uSXOdyv2HhBEW42YWkL9Jogp2fucqjbzn1PiHJcP5T8MN9Snn9a5A+E5LP6pIm9iU0OjVT52XwzXNKVNDRXRUc2FhC+tgoD7esLfnHCIHcSvZSxXEKQKVVYosEgl5MUIQ/g8+Oc3YQrvv6EEmDw7re5dBuhS9uhENLj39t9YuKO5x/+9/vg5tKqCpSXIS0PmpGzEjsmnZ2BWtedC0Pn9f271RrYM6byvlnR3Nk0o5PFBHNJW8or3cUh12JgS3a2SraaxfUl59+HcYEl9in5ccYf+pYWUlShEFqLaDv+N8g8Ayp01oJgZbC5D92rj5rA/ZfHnW6Ab0TO5crMsdg1IquL4HAGzCE+pGYGcrR3RU4kNm4q5RQJFRIIhaskxytMHPXx9twyEp5REIQT1ycecr+I9lioX77dqfrT2NWliKybQddv37oJ00kYOJE/EePRuXfe/ouJJUKdav4K0FbVCoVAQEBzliw2tpaQjro4CQQCHoeGp2aYdMSWPfNIWVF86VCb9SRmCnOBQJBTyNMp+Hm2DD+k6vE9D6TU8zMcCNqbx97FJwxojdE0GXcfvvtfPLJJ8TFxfHaa69x4YUXerpJHsPhkGk0u4RAfgYR+SNon/aiwhpqLVibekBU2Ka3oK5YWQ6MhiFXuGIqlj8Fgy4VcUutMFc3cWBjibM8fPqZzdgTtMPOz8BSpyyHD4CkSae338gbYN8iyP5VKX97B9y+FnwNJ91NcGpi0oIYfE4cu1bkA7DqswPEDQhGb/QOp42meislOc1uIRLujSY41g1oxHUQ3IPEBQJBBxl1QRL71hfRVG+jpqyB3SsLutb1zm5TIrD2L3KtO+vPsOdbqDgITTXw27Mw4x8n3t3uYOP3h53lodPie05UZ/4WJYoVlDjM8Xcev41KrTgAqTWw9QNl3a4vFPHU3LfbOu20h6UeSva0EvzsVKI4bQ2n106VRrkuOwU/QyBqkBJhJuh7pEx1LeetV4TcnbnnWvsKapNyn1GuDWLhgFv4ITq0k40UCATuJHNyDLv2lPFlgIUKtUyYXeJih5+IBesE5iYbt36whZoGpd8x0uDDG9eOxEdz/AREWZax5ORgXrNWcf3ZuBG5vr7dulVGI/rx4xXXn4kT0cYI14e+jMFgcAqBTCaTEAIJBH2MQWfFsvXnozTVu1IvBkyIRiUc/QSCHsntCRH8r6Acs93BfnMj35dWc0mkuCfvbQghkKDLeOeddxg+fDi33357n4wCa02T2YrcPC1HrVGh8xVuQIJT0yOjwhprYPULrvLZD8Dgy2H7x2AuA1MBbHgTJt3nsSZ6GzuX5+GwK+eH6BQjUf2MHm5RL0CW28aCjZ5/akeBFiQJLn4FXhsHDVVQkwc/PQyXvNo1be1jjLukHzm7yqmtaKSp3sZvnxxgxm2DvMLprGB/tfNaHR4f6N7B/73fQ9F2ZVnjqwgTBII+gK9ey6hZSaz5MhuATYuOkD4uCl99F9zDOBzw3V2w5xvXuon3wpS/QPRQ+OxaZd2mt2DsrRCcdFwVe9cUYSpvBMBHr2HYtB4kzm3tBjRobvtiQ5UKZr+kOANtfkdZl/Wt4gx02bugaXXuqytrFvy0cvmpyAbZcXpt0gUqIp+oVk4/4QNA69uRv1DQGwmMVD4XxbuUz+CR35Q4145gKsKx6jlahiH+nXQzf8pIR6Py/D2GQCBwoYrx4zOjlepmK4Fytcx76noCl2dz55RUtGIw8Yyoa7Jx36fb2V+iTGjQaVS8OW8UEQbXtdZuMmFev97p+mMtKGi/QrUav6FDna4/voMGIfVRZ3fB8RgMLrFuiyBIIBD0HXR+GoZMiWPTohznuowJQiAqEPRUQrQabo0L54WjyiT1Z3OKuTAiSLgC9TKEEEjQZfj5+fHnP4uBLlmWqa+1OMt+gTqvGPAU9AxaosIaTBbqekJU2NpXFPEEQHCyEkuhbo7AWfwnZf2q5xU3jJPEcvQVLI02dv9W6CwPE25A7uHoGijbpyxr9TDkyjPbPzAKLngevrxRKW9fAANmwYAL3NvOPojOV8OUeQP47sXtABzeXsahrWWkekEUQF5XxYI57IobWguj54Mh2n31CwRezuCzFScwU7kiANy8OIdJl6e59yCyDIv+qERdtTD29zDtCUXgOWA2xI+FvA1gt8CyvysOOK2wWexsXnTEWR5xXiI+fj3kcbk8WxEctjDx3pNvr1LBBc8p7jwb31TW7fsBPr1aiecq3qXEfLU4PJ4OgdFtBT/RQyAoSTlWJ6i3O9hnbmBPXQO7ahs4XN9EP38f5sWEMjiw98SR9GlSpymfOVAi/ToqBFr6BKpmZ6o9+hTyBl7FuSEi4kUg8CYOl9Vx9VsbqKatoNQOvLjkIEv2lvD8FcPoHym+u6fD8v2l/PWb3RRUu1z5/jFnMEOjA6jftk1x/VmzhoadO8Fub7cebVwc+kkT0U+ciH7cOBGPJWiXwFafjdraWg+2RCAQeIohU+PZu7aIuqom0kZHYgwXrv8CQU/mtvhw3s4vo9buILu+iW9KqrgsSozb9SZ6SM+mQNBzsTbZsVuVTg5JkvAN8EIXF4FXI0kS/kYftL5qasraRoVZGmxofdXofDVofdSejQyrK4N1rVxTpvzFFTEx8gZY/zpUHlJiOVY9B+c/dcJq+hJ71xQ53Z6MEX4kDQnzcIt6CRvfci0PvbJjERODLlUiwnZ/qZS/uwfixkBAuHva2IeJHxDCwMkxZK1SRHC/fbqf2P5B+AV6Nn6nrRDIjTaou750CdN0ATDpj+6rWyDoAai1KsbPSeXnt3YDsGtFPoPPicUY7iYRhywrzm1b3nWtG3E9zPiXyw1OkmD6/8H/zlfKu76A8XdBzDDnLrt/K8Bco4j3/Q06Bk+Jc0/7uoO1L0OzswKp0xUXnlMhSTDz38q92rpXlHXZv7qiMdvdTwWhaW0FP5GD3XJ9rLDYFMFPnSL82V3bQHZ9I8f6D62uruODwgpGGfy5MTaM2RFB+HRScCTwIKnTXI6i2UuU7/SZTnQo2NJGCPh4yl38X1q8d02YEAj6OPuLa7nm7Q2U1ykTnNQynNugZa+fgzxJEansLjAx++XV3H9ef+ZP7odaOHqdkIq6Jp78IYtvtxe2WT8vwsq495/hwPr1OE7i1qLy98d/3Din648uUUQWC04P4QgkEAh89Voue2gU5fl1xPUXEUICQU8nSKvhtvgIns1RJoI9l1PMJRHBwlm3FyGEQAJBF9NgcrkB+eq1qMQJVNBBtD7HR4XZbQ7sdQ4a65QseLVGhdZHrYiDfDSoNFL3dYCvfgGsZmU5IlOJpWhBrYVpj8Hn1ynljf+FMbe2H1vRB3DYHWxfmussD5uWIM4P7sBUpLgatDB6fsfrmvUM5KxWHBHqy+GH++DKBWc+OCU4jgmXppK7u4K6qiYaaq2s+vwg592c6bH2mMobqClTZtJqtCqiU4LcU7HdCiv+4SqPuwP0oe6pWyDoQaSMCCc6xUjRoRocdpl13xxixq2DO1+xLMPSJ2DD6651Q66E2S8cf65OGKc4A7VcI359FK5bCJKEpdHGlp+OOjcdNSsJra6HxGDUFrd1QjqT+FVJgvP+rtyntY52bUHjB5GZitgnarDi+BMxEHSdE3HJskxuo4Vdtc2Cn+afoibrGdWz2VTPZlMuj2UXcm1MKPNiQon19ayoVNAB4sYoMXKWWqjOVeLnws7ANUyWkX98mJZv/OLQSSRlTicjQMxOFgi8hd0FNcx7ZwNV9cp53k+r5vFx/dDnNPDI2XH8WlnDM7/sx2JzYLE7+OeP+/glq4RnLx9Kcpjew633HmRZZuH2Qv7vhywqza6+RoO9kdu2fcWU/G2c0KNFkvAdNAj9xAkETJqE39ChSFoxSVFw5gghkEAgANAbfdAbfTzdDIFA4CZujQ/nrfwyamx2jjRY+LKkkquiRf91b0EIgQSCLsRuc9DULNgA8AsUD9qCzuGMCqu1YK62IMtym9ftNgd2m4NGs9W5vc5X7RQHqTWqrhEG1eTDplYRG1P/enwURMZFEDca8jcpsRzLn4JL/+v+tvQQsreWUlepzIb0DdAyYFyUh1vUS9j6Pjiaz7sJE5QBzI7iHwIXvwofNYva9v0AOz+DoVd1vp19HB8/DedcM4AfXtkBwMFNJaSOjKDfMM84LrV2A4rpH4Ra6yZniW0LoCpHWfYNggl3uadegaCHIUkSEy5L5at/bwHg0NYyirKriU4N6nilJVmKk832j1zrBl4CF78GqnZEPOc+Bvt/BNkOR1YqMUSp09ixNM8pqg4M8WXgpJiOt6u72fCGcl8FEDsKEiee2f6SpPxfjPFwaBmEpjRHfA1Rltv7X54mFoeDA+bGNi4/e+oaqLUf6/PTTvOAFH8fBgX4kRngR6KfDz+V1/B9aTXW5vvgcquNF4+W8PLREmaEGbkxNoxJwQHCDaanoNFBv7NdIr3sJWcmBNr9FVL+BgAskoZn0+7ks2RxXy0QeAtbc6u4/n8bqW1UntECfDS8e+NoRie5IgduIZRz0sO5/4sd7MyvAWDL0SpmvvQbD8/MYN64xD4/aSa/qp6/frubFfvL2qyfkreFW3d9R5DF3Ga9JjIS/cSJBEyaiP/48WiChWuDoPOIaDCBQCAQCHofBo2a2+PD+dcRxRXo+ZwS5kaGoO3j99+9BSEEEgi6kIZa1wwdna8GTU+ZWSzwaiRJwt/gg1+ADqvFjrXRjqXJjq3JfpwwyGF30GhuLQyS0Ppomh2D1Ki1bhIGrfw32BVRC3GjIX3miRquxHK82/zazs+VWI7oIZ0/fg9DlmW2/5rnLA8+J06cH9yB3Qpb3nOVx3TCDaiFtGkw6ibY/D+lvPjPkDQJjD0oMsZLSRwUyoBxUexbrzxkrPx4PzFpQfjqu1802zYWzE05yNZG+O0ZV3niveBrdE/dAkEPJCrZSNqoCA5uLgVgzVfZzH1g5Jndh9itsPd7RXx8dE3b1/rPhLlvg/okj7jh/WHEPNe14tfHaYyczPZfXQ59o2cnezZq9UxoNMGm/7nKE+/tmGudJMHom5WfTmCy2Z1CH8Xlp54D5ianYOdU+KokMvR+DApURD+DA/wYEOCLXt32HumiiCCeSI3ho8IKPiisoLDZScgBLC6vYXF5DWn+PtwQG8YVUSEEasQ91rE4ZJkKq41gjcY7LL9Tz20rBBp3++ntZ6nH8eujtHxj34q9jEsyRhKuExNwBAJvYMPhCm56bxNmixL9ZfTT8sFNYxgaH3TctmmRgXx1+wReX3GIl5cexOaQabQ6eOy7Pfy8p5inLxtCXLCbYkV7EHaHzIfrcnj65/3UN/8fASLqq7hr+1eMLlUiiCWtVon7anb90aWkCEGswO0IRyCBQCAQCHon8+PCeTOvjCqbndxGC58XV3JNjHAF6g0IIZDAK3nvvfd47733Orx/ZGQktbW1aD1odSs7ZBrqXPb2wg1I4G4klYTOV4POV4MeRVxibbIrP43K7+OFQTJN9Vaami25JZWErtktSOujQaPrgDCoPBu2tZqNf+6j7Q9CJU5QBuoO/AjIsOQxmPfNmR2vF1BwoJqyXGX2lFqrYvA5sR5uUS9h3yKoLVKW9REw4EL31Dv9STi0HKqOQJMJvr0D5n17vOuV4IyZeHkauVmV1Jss1JssrPniIOfeMLBb2+BwyOTvq3KW3SYE2vw/MBUoy/oIGHube+oVCHow4y5J4dD2Mhw2mZIjJrI3l5I2OvLUO5qKFPHOlveUuMZj6T8TLn9Pibg6Fec8rIiRrfVQsottH/+CpVGJHQmK9Cd97Gm0x1vY8i40Kc4JhKbCgAu65bCyLFPYZHUJfmqV37mNllPv3EyIVu10+RkU4MegQH9S/HxOW5QSrtNyX1IUdyVE8nNFDe/ml7O6us75+sH6Jv5ysIB/HC7isshgbowLY4C+b0dFNdgdrKqq5afyGn4pN1FutRGl0zIvJpRrY0KJ9PHg82rKua7lnNVgbQDtabxfa/+DqvlaW64N4vO0m/gpzjPuggKBoC2rDpZxywebabQqDnAheh0Lbh7LwBhDu/to1SruOTeNqQMi+NMXO9hXrDwzrz1UwYwXV/Ho7IFcPiquzwhcDpTU8uBXO9mWW+1cJ8kOLjq8huv2/oS/rQk0GoIum0vY7bejjexB9zCCHsmxjkAOhwOV6BcRCAQCgaDHE6BRc0dCBE8dVsZWns8p5vKoYHTiOt/jEUIgQa9EkiQCAgI82obGeiuyQxFhqDQqdH7i6yboWiTJJQzCqAzS2CwOrE02LC3CIEdbYZDskGlqsDVH2DUhSRJaXzUOuwO7TcZud6BWn+Jiv/wpJWIDoN85kHzWybef9jgc/BlkhxJBcWg5pEzp6J/dI9n2i8t5IGN8NH4BOg+2phfROp5u5A1K1IQ78AmAOW8oblayQ4mT2fSWEHa4AV+9lrOvTufHN3YBsG99MamjIkkc1H0zDsqO1tJUr0QV+Bt1hMToO19pUx2sft5Vnnw/6NxQr0DQwzGE+TF0Sjzbmh141n1ziORhYWi0J3BskWXF9WfjW4pTiMPW9nVJDRmzYfQtilPb6Q4KBkYpjoS/PY3ZHsTO7S7xw5gLk1Gd6r7HW7A1wbrXXOUJ93Q6xuuEh3HIZDc0sqe2wRnvtaeugUqr/dQ7N5Poq3O6/Axq/on20bplIFejkrggPIgLwoPYb27kvYJyviiupK45esxsd/B+YQXvF1YwISiAG2PDmBFm7DMW12UWK0sqTPxcXsPKyloajnkWKLZYeSanmBeOFnNBeBA3xoYx1qjv/kH24EQI6w/lB8DWqHz3U6edfJ+aAhxrXnS6Af0zeT73DeiPX0/5DgsEvZglWSXc8dFWLM3n4vBAHz6eP5a0yMBT7KkwKNbIwrsm8tKSg7yx8hAOGeqabDzw1U5+3F3Ev+YOIdLg25V/gkdpstl5bfkhXluRjdXuOm8nmIq5b9sXZFQdBUnCcOGFhN91J7rERA+2VtCX0Gq1+Pn50dDQgCzLmM3mNuIggUAgEAgEPZebYsN4I6+MCquNgiYrnxRVcn1smKebJegkQpkgEHQBsizTUNvKDSjAPR3dAsGZIEkSWh81Wh81/oZmYZDV0ewWZMPaaMdxrDBIlrE02LDbZaqKzbz9v9+I6mcktn8QMWlBRCQZ2g7WFe2EPV+7ylMfPXXDIgbAsGtg24dK+ddHIXlln3FXqSioI3dPhVKQYOi58Z5tUG+hbD/krFKWJbUiBHInCeOUQdY1LyrlXx+DlKkQlube4/RB+g0LbxMXtOKjffzu0bHdJqBtEws2IMQ91+uNb4K5TFk2xMGoGztfp0DQSxg5M5G9a4toNFuprWxk57J8RpzfagCrqRZ2fgab3oHSrOMrCIhUzvEjbwBDTMcaMfEe2Pw/thRfjE1WRKNh8QGkjojoWH2eYOdnLnekgCgYelWnqzTb7Ow1NyqCn2aXn33mBhodpxftpZUk0vW+SqxXs/AnM8APQzdFc6Xrffln/zj+0i+aL0qqeDe/nAP1jc7X11bXsba6zumCMy8mlAhPuuB0Edn1jfxcroh/NtWYae/dU0vQMr5sk2FhaTULS6sZqPflhtgw5kYGo+/OWLWUcxUhEED20lMLgZY+gcpaD8BufSr7+1/GsxFBXdtGgUBwShbtLOLeT7dha752xBh9+eiWcSSHnZko3kej5oEZA5g2MJI/fb6Dw+VmAJbvL+O8F37j/y7O5KKhMb2ur23L0Soe+monB0tdLncah42r9i/l8oPL0DnsBJx7LuH33INven8PtlTQVzEYDDQ0NABKPJgQAgkEAoFA0DvQa9TclRDBE4cKCVCrsJxmX5DAuxFCIIGgC7A22bE1Z3dLkoRfQO/rYBb0PCRJQqtTo9WpAR2yLGO3OrA22Zsdg2w47G0v7jaLg/x9Vc7YHLVGRWSygZi0IGL6BxG18V84P90DZkPcyNNrzJRHYNeXYGuA4p2w+ysYcrnb/lZvZvvSPOdyv6HhBEX6e7A1vYjWbkDpM8HYBXFrUx6Bg79C6R7ls/vNbXDTL6AWt1OdZfJV/cnfX0VDrZW6qibWfJ3NlGsGdMux2wiBBrohFqyhGta85Cqf/QBofDpfr0DQS/Dx1zJ6djKrPlMG/Lf8mEPGxGj8Go4o5/Ltn4Cl9vgdEyfC6PmQceH/s3fW4XFUfRu+1zfuLk3S1N0dShUKFdxbiru8wIe/uL24U0optEiBUqCFUveWurvHXTa+Ot8fJ8kmTdrGree+rlydM2d25rfpZmZ2znOep2YRYOcswoO8fs9x4FfntWLQ+EBUrcUlxuGAjR8724Pvq/N5RlEUNuUW8FFcGutzCs4qGjkTD426kuCnu7sLHd2MLcI22l2rYXqYP7eF+rEpt4BvkjJZkmkqF72UueB8GJfG5QFeTA/zZ2BzuOA0EHZFYYepkCWZeSzLMnG8yHzWbTu4Ghjv78V4fy96uLuwJNPE7KRMtpgKy7c5WFjC/x1N5NUTydwQ4sttYf60d20C543YMbDlC7F8fOW5t03cLsRwpfw39kFe7BDZav8PJZK2wu+7Enn8lz2UjRlE+rryw52DiPCt+3fevpE+/P3wCP639DCzN54GwFRs5ZF5u1myP5XXpnTHz73132sXmm28s/QI3206Xela3Dn7NI/u+pV2+Wm4Dh5M4GOP4tKrV7PVKZF4eHiQlpYGiHgwiUQikUgkbYdpYf4U2h3cHu6Pr06OebQF5P+iRNIIVHQDMrhpW0/EgOSCQqVSodVr0Oo1uHiIgSC7TQiD0vNUaLRVP7d2m4PkY7kkH8uFxaDmNgJ1wwnVHyQ0/A5Cim01c/HwDBWDVmXROatega6T2vxgeaHJzNEtqeXtPuMim7GaNoS5QAwclzHwrsY5jtYAV82Ary4BhxWSdsCGD+DiJxvneBcQLu56RlzfkWVfHwDg4PpkYvsFEtG5AYQ558BSYiP1pKm8Hd7Zp/47/fdTKCndp28M9L6p/vuUSNoY3S4KZd+aRExp+YQr/1Ly+Su4FG2vuqHODXpdLwRAQd0atIbtiYNwIAYxgnWHaJe1Gni1QY/RaBxZDFnHxLLBs06uY4qisDYnnw9Op1USgVRHqEFH91J3n+4eQvQTadS3eNGFSqVimI8Hw3w8SC6xMDc5i+9TssiwiJg5q6LwR3ouf5S64EwP9+eqIB/cNE3oglNHiuwO1mXnsyTTxPKsPLKstmq3UwMDvNxKxT+eVQQ9U4J8mBLkw4GCYr5NymR+ag7FDhHlk293MDMxk5mJmVzs48H0MH/G+nuiaaz/96hhoDWKaLDMI5AbD97V3CsrCsqSpymr4i//i/DveAkDvGQEp0TSnPy0NZ5nf9+HUqpiiQlw48c7BxPsVX8hoYtew4sTuzGuazBPzt9DYo5wI/lnfypbT2XzxlU9GN8tuN7HaS5WH0nnuQV7STY5hZxGm5nbDi7mipObcOvZg8DH3sRtyJBmrFIiEXh6epYv5+XlNWMlEolEIpFIGhpXjZonolvvfbWkKlIIJJE0MHabA3NRhVgwD30zViOR1ByVSoVWp0Gr06DRqvELc2fqGz2E8OdoDsnHTeSmFVV6jQMtqdbOpFo7s/P7HFQ/rMM/woPQjt6Exoo4MaPbWWbtD38UdnwLxdniQf+2WTDk/kZ/n83J3lWJ5a5LwTFeBMd4NXNFbYS9PzvdI/w6QPTFjXes4B7CGWjly6K99i3oMBZCezfeMS8QYvsFcnx7Oid3i0it1XMPc8MLA9EbG+92NflYbvnfpF+YG25e9RQjFmbC5i+c7ZHP1N+5RCJpg2iKMpjQ9R90jrm4a7Kg6IwN/DsK8U+vG8DY8NfKnNRCDm9OK28Pdv8B1dbjMOhu8G7hkZ2K4oypBCECqsXvSFEUlmfl8cHpNHblV/7Fq4FYV2Mll59u7i746Vv/Y4NQo56nYkJ4LCqIxRkmvknKZOsZLjhPHil1wQn247Ywf2JcW5ZAPcNiZXlmHksyTazLyT9rZJuLWs1IXw/G+3syxs8L/xr8/3Vzd+GdThE8HxPCz6nZfJuUxcli54D02px81ubkE2bQMS3Mn5tC/Gq031qhcxHOXydK3YCOr6xe5LZvPqrEbQCYVTrean8/P8SENGwtEomkVszeeIqXFznjPDsHezD3jkEEeDTseXRIez+WPHoRr/99iJ+2xgOQVWjhnrk7uKpPGC9O7IaXa+u5984qMPPKwv38uTe10vr+qYd4cM8CIsP9CPjsE9xHjWrx4lvJhYMUAkkkEolEIpG0Hlr/Ez2JpIVRXOAUAekMZTFMEknrxMPXSKdBwXQaJFTAhSazEAZt30/y/gSybZVn6SoKZMTnkxGfz54VIgIrOMaTS27pgm/oGbN0jV4iMmfJ06K97n/COcPFu7HfVrNgKbFxYH1SebvPWOkG1CAoihCRlTHgTmjsh6TDHoGjSyBhCzhsIiLs7rWga4LYjDaMSqXiohs7knQ0B3ORjfysEjb/eZKLru/YaMesFAvWpQHchzZ8AJYCsRzQBbpfXf99SiRtBUWB+M2wbSYcXIiPwwoVbpMV1Kg6TxCubtEXN+q5fOtfp8odC8I9ThJmOAB2YPXrcOWXjXbcBiFuE5SKINDoYXDNRNQORWFxhokP49LYX1BcqU+nUnF9sC8PtQuknUvLEr80NHq1upILzuzETH5Lc7rg5NkcfJWYwVeJGYz08WB6uD9j/BrRBeccKIrCsSIzSzNNLM00sSOv6KzRbQF6LeP9vBjn78kIHw9c6uhI66XTcndEIHeGB7AuJ5/ZSZksz8zDUdqfZLbyxskU3j2VyqRAb6aH+dPX07XhBqhjx1QQAq2oKgSyFOJY8V/K3t1X4dcyvmOvNv+5lUhaMl+sOcHbSw6Xt3uEeTHn9oH4uDXOpDh3g5Y3r+rB+G5BPPXbXtLyhGhxwa4kNp3I4u1renJxx4BGOXZDoSgKf+xM5JXf95Bjc54/Pc2F3LPvD8apMgl85Rk8J0xA1Qpc6iQXFh4eHuXLMhpMIpFIJBKJpGUjhUASSQOiOBRK8i3lbekGJGlruHkZ6NA3gA47Xgb/PRQ7PEiJfJgkzykkH8slM7GAM0coUk/m8ffne7j+uYFVY8P63y7cM3LjoDhHzHAf81JTvZ0m5dDGFMxFIrbBK9CFqF7+zVxRGyH+X0gXcVLoXIV7RGOj1sCUL+DL4WAtgozDsPo1GPda4x+7jePmZWDEdR1Y8e0hAPatTiS2byChHbwb5XgJBxtQCJSXDFtnOtujnhOfFYnkQsdSCHt/EaLNtH1VuovsXhwsHsuBovGMuXEsYTENENF3DjIT8zm+Pb28PfjKjrCstLFnHgx5QLi/tVQqugH1ugE8zm3ZbFcUFqbn8mFcGkcKSyr1GdQqbgrx44HIQMKNF973lm7uLrzbOYIX2gsXnNlJmZwqdn6XW5OTz5qcfMKNOqaFChecxnZHsisK20yFLMk0sSwzr5Irz5l0dDVyqb8n4/296OPpiroBxUpqlYqRvp6M9PUkocTCnKRMfkjJIttqB8CiKMxPy2F+Wg493V24LdyfKwN96ixAKid2DCx9RiyfXAt2a2VnvU2foM5LBiBd58uc9tNY2S6ofseUSCR1QlEUPlhxjI9XHitf16+dD7OnD8DT2PiuPCM7BbLs0Yt5edEBFuwSE25S80qY9s1WbhwYyXOXd8Hd0PIeeydkF/HMrLVsyHIAzvP2JQk7uD95I7H3TMf7qqtQ6S+867KkdSAdgSQSiUQikUhaDy3vG5FE0ooxF9lwlFq0qzVqDK7yT0zSBjm0EFL2AOCitxFz/VRiSgehzEVWUk6YSD6aS/LxXNLj8lEcCnmZJaz7+ShjbutaeV9aA4z+L/x2h2hv/gIG3AVeYU35jhodh93BnpUJ5e3eYyJRq6W1d4Ow7Wvncs/rms5Ryq89jHsV/n5ctDd9Ch0vg6hhTXP8NkzHQcEc25FO3L4sAFbNPcT1zw9scIe9gpwSclJFLI5aqyKkvmKjde+AvXTANrQPdL6ifvuTSFo7mcfFOXr3j2A2Ve2PGAQD7uLf7R04vFWI8jb+dpxrn+6PqhGvkVv+PFm+HN3Ln6ChPeH0pcLpDQVWvAS3/NZox68XaQfgWJlqSQVDHznrpjaHwm9pOXwcl8aJM8QkLmoVU0P9uS8ykGBD64lQaSwquuCszS51wcnKK9e2J5ZYef1kCu+eruiC43bOfdaGQrudtdn5LMk0sSIrr1xscyZqYKCXG5f6ezHe34voJoouizDqea59KI9HBbMoI5fZSZnszHPGyu0tKOY/hxN45XgyN4T4cluYP1F1dejx7wBekWCKF7GvCVud91amRJQNH5YPm78ZfScPdIjFUytFtxJJU6MoCm/9c5gZ65zX1MExvsyaNgC3JhTfeLnqeP/63ozrFsxzv+8jq1CIOX/aGs/6Yxm8e20vBsf4NVk958LuUJj142re35tHidp57Q0oyuGRY/9w2TWj8bn5T9RG6TIradlIIZBEIpFIJBJJ60GqFCSSBqSokhuQTmZ4S9oedpuIzShj0D2VZqIbXHVE9fAnqodwuzm2LY1ls4Rby5HNqbTr7keH/mfM2u12FWz6BFJ2g60E1rwBkz9r7HfSpJzYmUF+tpiFb3TX0WnwuWfvS2pIfhocXOhs97+jaY/f/w44vLg0wkKBP+6F+zaBweO8L5WcHZVKxcibOvHTy1uwlNgxpRezddEphl0d26DHSTiUU74c0t67fkKj7FOwc46zPer5xo+ok0haIg67ENRsnQknV1ft17lCj2tFjGNITwAGhpdwbNdm7FYHGfH5HNmaSufBIY1SXupJE6dLRYaoYNCkGLE85iUhsFEcIo7o5BqIGdkoNdSLjR85l7tcAf5Vz4sWh4NfUoUAKL7EUqnPTaNmepg/90QEEKCXAqAzUatUXOLnySV+nsQXm5mTnMWPFVxwzA6FX1Nz+DU1h94erkwP82dyoDfGOrjgpJmtLM/KY0mmifU5+Zgd1Yd+uWrUXOLrwXh/L0b7eja6I9G5MGrUXBvsy7XBvuzJL2J2YiZ/pOdQUlp7rs3OlwkZzEjI4BJfD6aH+TPaz7N2TkUqFcSOhh2zRfv4CqcQaMVLqGwi1m6feyw7YybzTkjLGOCXSC4kHA6Flxcd4Lt/48rXXdwxgBm39sOoax5h3qXdgxkQ5cPzf+znn/2pACTmFHPDV5u5fVg0/3dpp2arDWDv2m088+chDuj9oFQEpFIcTIrfymODgoh4/Us0HvI7pKR1IKPBJBKJRCKRSFoP9fRtlkgkZVjNdmyW0tmbKhUu7vLhuqQNsnceZB4VywZPGHb2megAHQYE0WmQU/Sy9scj5YKYctRqGPuys737R0g/1FAVNzuKorBreXx5u8fFYQ3ubHLBsnMOOKxiOWJQ+aByk6FSweRPwegl2rnxsPTZpq2hjeLuY2TYNR3K23tWxJN6qhpHkXqQcMgZCxbZtZ6xYGvfBoetdGdDof3o+u1PImltFGbC+vfgo14w76aqIiDf9jD+TfjPIZj0caXztYevkd5jIsrbm/84idVSvSNKfdn854ny5Q79g/ALcxeNwC7Q+ybnhsv/Cw5Ho9RQZ3LjYd98Z3vYY5W6S+wOvknMYMjmQzxxJKGSCMhTq+axdkFsG9KV59uHShFQDYh0MfB8+1B2DunGR50j6e3hWql/d34RjxyOp++/B3j1RDLx54jwAnE/eLiwmI/j0piw4yi9Nh3giSMJrMjKqyICCtJruTXUj+97xnBwWHdmdY/mumDfZhUBnUkvD1c+7BLJzqHdeKF9KJEVouUUYFV2PrfuO8WQzYf4PD6dHKut5juPrXANPb5C/JuwFfb9Wr76v+0f4r8dItFKh02JpEmxOxSe/X1fJRHQ2K5BfDW1+URAZfi5G/j85r58dENvvFyc17lvNp5iwsfr2RWfc45XNw55Bw/z8mMfctXfyUIEVEpkfjozPU7x3mePEfXog1IEJGlVuLi4oNWKexKLxUJJScl5XiGRSCQSiUQiaS6kEEgiaSCKK7gBGV21qOswM1QiadHYzLDmLWd76MPgev7B84tu6IiHn7C3NhfZWPntwfIIvXJiRjoHzhWHiOVoIyQfzSUjXsyS0ujU9BgZ3swVtRHsNudscRCRcs2BZyhc/r6zvXMOHF3aPLW0MboMCyG8sw8AigKrvjuE3dowA/OKQyHxsFMIFNGlHkKgjCOw92dne/QL0g1IcmGgKJCwDRbcDe93gZWvgMkZg4lKDZ0mwC0L4MHtMOT+s8Y39h3fDhdPISQozDWzZ0VCtdvVh4TD2SQdyS0tTcXAidGVNxj5LGhL4zhS9sCBBQ1eQ73493NQSgVSUSMgvB8ARXYHMxLSGbT5IM8eSyLJbC1/iY9Ww1PRwWwb3JWnYkLw1bUcIUlrwahRc32IL0v6d+Sffh25LtgHQwXxSbbVzmfx6QzafIipe0+yOisPhyLuc20OhU05Bbx4PIkhWw4xcusR3jiZUilWq4zObkYeaRfE4n4d2DW0G+90imCMn2ed3IaaEl+dlgciA/l3cBfm9ohmlK8HFa+AcSUWXjmRTJ9NB3j0UDx78qu+9ypEXwTq0s9q6l7hALnk6fLuv/wvxhA9glG+cuBcImlKbHYHj/+ym3nbnNfoK3qG8PnNfTHUIaJPsVqxJCbiMJ9bSFkbVCoVk3uHseyxi7ikU0D5+pMZhVz9xSb+t+QwZlvjiI0rYomLY+kTr3LFpxuZbeiArfScpnXYuFOTyOJnxjPm+YfR+tZzMoJE0gyoVCoZDyaRSCQSiUTSSpBPAiWSBsBud1BS6Hzo7uKhP8fWEkkrZce3zgE+V38YfF+NXqZ30TJ2eld+f28nigJJR3PZvTyevuPbVd5w7MtwYhWgiFiR0xudUQCtmIpuQJ2HhMjzQ0Nx9B/ISxLLrv7QdVLz1dL9ajj8Fxz4XbT/fBDu3wxuMq6iPqhUKi65pTM/vboVm9lOTmoR2xafYvDk9vXed2ZSAcX54rptdNfhH+5e952tfl0IGEEIGtsNrXd9EkmLxlIE+3+DbTOFYOZMXP2g71Tofzt4R9Zol3qjlkETo1nzwxEAdi6No8uwENy8DA1SsqIobPnzZHm7y9AQvAMrO7zgFQaD74cNpeLOla9Al4mgbZga6kVRNuz8ztke9ggFNjuzkzL5MiGDrDPcVvx1Wu6NCOC2MH/c6zA4K6mePp6u9PFsx4vtw/gxJYvvkjNJLBHXEgVYlpXHsqw8ol309PZwZU12PjlnGXDWqGCQlzuX+nsyzt+LKJcW8DmrBxqVirH+Xoz19+J0sZlvkzKZl5JNbun7L3EozEvNZl5qNn09RazaxICzxKoZvYTTY9xG0f7zAUjaAYBZpePVmPv4NjZUxnBLJE2IxebgkXm7ymO3AK7uG87/rumJphbOXI6SEgo3bSJ/6TLyV6/GkZcHajW6iHAMsR0wxMZiiG2PITYWfXQ0aqOxTvUGeRr55rYB/LI9gVf/OkSB2YZDgc/XnGDV4XTeu64X3UK96rTvc2FNSyP+0y/56IiZRdFDUDyd57huion/3dCXbn0nN/hxJZKmxsPDg+xsMbEmPz+fwMDAZq5IIpFIJBKJRFIdUggkkTQAJflOEZBWr0FnkA/cJW0McwGse8fZvugJMNR84Dwk1pt+l0WxffFpALYsPElEF18CIivM5A3uAT2vF/FjIGI57lzRqp01spILiNufJRoq6D064twvkNScbV87l/tNa96BWpVKuALFbYKCNChMh78fg2u/a9Wf35aAp78LQ69sz7p5IpJw59J42vcJrHzuqAMVY8EiOvugqmu0SMoeOPinsz3q+XrVJZG0aLJOwPZvYNf3UJJbtT+sPwy8C7pOAV3tB+66DA1h7+pEspMLsZrtbP3rFJfc3LneZQOc3ptJ2ikxW1mtVdF/QlT1Gw5/VAifi7MhNw62zRJORs3N1plgFU4qppABzNL2YOa/B6uITIL0wp3lllB/XFu4k0xrxk+v5aF2QdwfGcjKrDxmJ2WyOju/vP9UsYVTxZYqr3PTqLnE14NL/b0Y7eeJTxt1aIpyMfBSbBj/Fx3CH+k5fJuYyd6C4vL+nXlF7MyL58XjSdwc4sfUMH8ijGcI5WNHO4VAx5eXr54Rfh0Xte9OF3eXpngrEokEKLHauf+Hnaw6nF6+7uZBkbw6uTvqGtxD2wsKKVy3lrzlyylYuw6l6AxnMIcDa1w81rh4ClaudK4vEwi1j60sEIqJqZFASKVScf2ASIbF+vPkr3v596T4Xn44NZ/Jn27k4dEduG9ke3QNcL205eSQ9dVMli/dysfdp5Ae41Pe56LY+M/gYG6fPKFWoimJpCUjHYEkEolEIpFIWgdt88mTpE1x55130qFDB5566qnmLqUcq9VKYmIi+fniga+tUE1QQAg6nQ5XT+n2IWmDbPkSCjPEsmc49Jte6130vzyK+IPZpJ/Ow2FXWDbrANc9NwCdvoJwbtRzIorDboGk7WKAvduUhnkPzUDFaJPonv54B7meY2tJjck8BifXiGWVuk6fxwbH1RcmfQI/XifaB/+EffOh57XNW1cboPtFYRzfkU7ysVwUh8LK7w5x7TP90Wjr/tA+4aBTCBRen1iwVa87lztfAWF9674viaQl4rDDseXC/ef4iqr9WiN0vwYG3gmhfep1KLVGzdCrY/nrE+EydGhDMj1HhuMXVg/HLkQU4JaFTjegHheF4+F7lgFEoxdc9CQsfUa0170DfW4W65sLSxFsnUG21pOZ4dfwddQt5J9OrbRJmEHHg+2CuDHYt8VHSbUlNCoV4/y9GOfvxYmiEr5LymJeahZ5NmeMZbBexzh/Ty7192KYjzsG9YXz/+OqUXNTiB83BvuyM6+Ib5IyWZSei6U0Oi3baueT+HQ+i09nrL8n08P8ucjHA7VKBbFjhCtXBdL0vnwdPZWV0cHN8XbOStHOXRSsWYP7xRfh2q9fc5cjkTQoRRYbd8/ZwYbjmeXrbh8WzQtXdDmnK5c9N5f81WvIX7aMwo0bUSxVxZEAak9PHPn5Im70TCoKhFatcq5XqdBFRGBo375cIKSPjcUQE4PapapIMNzHlR/uHMTczXG8+c8hSqwObA6F95cfZcWhNN67thcdguo2ycBeUED27G859f3PfBE7ltUDK38vHR5s4K1plxDuI58DSNoWUggkkUgkEolE0jqQQiBJi2Lp0qXs2rWL++67Dy8v8cB91qxZDBs2rEZCoFOnTpGcnIxKpSIiIoKIiOrdN9asWcMll1zCiy++yEsvvVSj2nJycvj888/57bff2Lt3L3Z75Rm4Go2G7l17cv2N13L//feX138+vL29MZlMNdr2TIKCgkhNTT3/hhJJfSjOgY0fO9sjn6rTTH+NRs3Y27vy8+vbsJnt5KYVsWn+cS6+qZNzI+9IGHQPbPpEtFe+DJ0vB42unm+i6Sk0mTmy1fn32Wdcu3NsLakV22Y5lzteBt4txGmp43joO80Z37L4cRET5RXWvHW1clRqFZfc2pmfX92KzeogK6mAnUvjGHB5dJ32Z7PYSTnuvO5G1FUIlLAVji0tq1K6AUnaFjaLEP9smSGccc7EJwr63wF9bhFCyAYisqsvEV18SDiUg6LApgXHmfhQ73rt89iONLKSCgHQGjT0vfQ81+MBdwgBdG6ccAba8CGMebFeNdSHjJ3z+DLoGr4NnUKh1lVkUJXSzqjn4XZBXBvsg/4CEpi0RNq7GnmlQxhPxQSzOMNEpsXGEG93enm4XPARViqVin5ebvTzcuOl2FB+TM5mTnImSWbhqusAlmbmsTQzj/YuBm4L8+e6oC54uQUKl8VS3oy+izvbRxOgbznfC4oPHCBu6lSw2cj66ivchg8n4JGHcenRo7lLk0jqTX6JlTu+3c7W004B/QOXtOeJcZ2qPa/ZMjLIX7mS/GXLKdy6FWy2KtsA6Nu1w2PcODzGjcXYvTuK2Yzl5EnMJ05gPnZc/Hv8GNaERHA4qu5AUbDGx2ONj6dg9WrnepUKXXi4EAh1EC5C+vaxGNoLgdC0oVFc1DGAx3/Zzc74XAD2Jpq4/JMNPDmuE7cPj66xY4+jpIScH34kc+ZMVrhHM2Pog+RVcEz21qt4cUpPpvQJu+CvAZK2iYeHUzxXNklWIpFIJBKJRNLykEIgSZORl5fH6tWryc3NpWPHjgwZMgRzsY3iPAsuHjr0Llp+//13ZsyYwQ033FBjIY3D4eDTTz/lvffeIz4+vlJfx44defbZZ5k2bVq9at+zZw8TJkwgOTmZESNG8N///pf27dvj5eVFfnYxOTkmTp8+yYZ/1/Dss8/yxRdfsHTpUrp06XLefd93330UFxefd7vqqDgDQyJpNDZ+BObSQXO/WOh1U5135R3oyojrOrB67mEA9q9LIrK7H9E9/Z0bDf8P7JwDJSbIPikiOgbeVY830DzsXZ2IwyZG64JjPAlp34xuAm0JSyHs/tHZHnBH89VSHeNfF25FuXHiM7zwQbhlgYwIqyfega4MmhzDxvnHAdi++DQxvQPq5BSSctyEvdStwSfY9ezOIOejolNBj2sh8PzXfImkVXByLSx+AjKPntGhgg7jxDW5/WhoBOGJSqVi6NUd+Pn1raBA/IFs4g9mEdnVr077c9gdbF10qrzd65Lw87t3ag0w+r/wW+n1ZfPnMODOJhd1ppqtfB6XytzCbhRHVnYbi3U18HC7IK4K9EErY0ZaFG4aDdcGN5w4rq0RoNfxSFQQD0QGsjzLxOykTNblFJT3nyg288LxJN44mcKvAYPpX7gQgD3uHdkQOZE3wwOaq/QqOMxmUp5+upLYoXDDBgo3bMB99GgCHn4YY6eOzVihRFJ3TEVWps7eyp6E3PJ1T4zryIOjOlTazpqURP6KFeQtW07xzp3VO/sAhk6d8Bg3Fo+xYzF06FBJHKMyGjF27Yqxa9dKr3GUlGA5dQrz8ROYjx/HfOI4lmPHsSQknF0glJCANSGBgjVrnOtVKnRhYRhiY3GLbc/M9rH86BvAJ/tMWOwKFpuD1xcfYumBVN69thdR/m5n/b0oViu5vy0g8/PPScq38mmvq9keXPk7wOTeofz3iq74uTdjdLVE0shIRyCJRCKRSCSS1oEUAkmahJ9++om7776bggLnQ75BgwYx+6sf8PMKwFJiQ61RYTXbz7GXqiiKwo033sgvv/xCt27d+Pjjj+nYsSN2u51Dhw7x2Wefcdttt7F3717ee++9Otd/0003kZaWxp9//smkSZPK11stdnJSCsvbb77zGn8u/INrr72WW265hR07dpx332+++abYl9XKfffdR58+fXjggQeq3fbjjz9m3759zJgxA7Wc9dt4KA6w20ArY97IT4PNXzrblzwHmvpdOroMDSFufxYnd4mosdVzDxH4/EDcvEoflLn6wojHYfl/RXvNW9DrBjDUza67ObCU2DiwLqm83XtsZDNW08bY96tTmOYbAzGXNG89Z2LwgCu/hNkTAAVOrILts8QgsqRe9BwVwYmd6aSeFPGCK787xDVP9UNdyxic+EMNEAt2cg2cXi+WVRoY+XTd9iORtCTyU2Hpc7B/fuX1Lj7Q51bofzv41s2Jqzb4h7vTZWgIhzamALDpt+OEd/ZFXQfBy+HNqZjSheDe4Kqt+fW421XCnTBlN9hKYM0bMPmzWh+/LiSWWPg0Pp0fk7NEhJLaOZDY2VXPo1EhTAz0RiMFppJWjFat4rIAby4L8OZ4UQnfJmXyc0o2+XYxuF/scPCk3xT+jl9GscbAkx2f4LnYcFxaUPRdxkcfYz4mBMoqnQ7Fbi8XJxSsXEnBqlV4XnYZ/g89iCG68c+drR3FZqNg7Vqsqal4XX45Gm/v5i7pgiWrwMyts7ZyMMU5uP/85V24c0QMAOZTp8hftpz8ZcsoOXDgrPsx9uqJ51gh/tG3q707rtpoxNilC8YzJtg5zOYKAqFjWEqdhCzx8WcXCCUmYk1MLBcIjQFiPYJ5f/CtHHMLAmB7XA6XfbCWp8fFcuuIDpXuOxS7nbzFi8n4+BNKEhL5K2Yo3w6cQInWeY0O9TLy+pU9uKRzYK3fq0TS2pCOQBKJRCKRSCStAykEkjQ6GzZs4NZbbyUmJoY33niDdu3a8ffff/Paa69x09Tr+Of3lajVahx2BZtFCIHyMosxB1rRu5z7I/rzzz/zyy+/MG3aNL755ptK4pgJEybw0EMPMXHiRN5//32uueYahgwZUuv6T506xcGDBxk3blwlERBAcZ4z59zgqkOjVXPVVVdx8cUXs3r1alJTUwkODq7RcXQ6HbNnz+bUqVNnFQLNnz+frVu3MnPmzFq/D0kNcdgh6zhYi8DVD7wiLmwnj/Xvgq3UsSq4B3SdUu9dqlQqLrm5M2knTRSaLBTnW1k15xBXPNjLOTNw4D2w5SvIS4SiTDEYd8mz9T52U3FoUwrmIjE72CvAheheLWf2cqtGUWDb1872gDsbxZGi3rQbCkMfdEbcLXtBCJb82jdvXa0ctVrFqKld+Pm1bdhtDjLi89m9IoG+42s3sJBQQQhUp1gwRYGVrzrbfW6W/7eS1o3dJmLAVr0OlgoP8vUe4trbfzroXJq0pEGTYji2PR2b2U5WUiGHN6XQdXhorfZhtzrY9pfTDaj32EiMbjWMFFKrYezLMGeyaO/+EYY82KjOX6eLzXwSl8YvqTlYz3BU6JF/lMc8Crh04HTUF/J9qaRNEutq5LUO4TwTHcJvaTnMTsrkUGEJh9zb02nYX+gUK519/JkS6N3cpZZTtH072bNnl7cDn3kat8GDyfz0U/IW/yNWKgp5ixeTt2QJXlOm4H///ejDZVzsmdjz88md/xs5c+diTU4GhMjK/5578LnlZtQG6arSlKTnlXDz11s4lu6cxPfq5G5c61NCxscfk798ebkArgpqNa79+onYrzGj0YWENEqNaoMBY+fOGDt3rrTeYbGUCoSOYz5+HEupk5AlPh7sVScdRuWn8v6K9/i542h+6jQGu1pDsV3hxX+O8ee8FTyjHCWyfRi6oGByf/0V87FjxHkE8dGIBzjkF1W+H5UKpg2J4onxnXA3yMfskgsD6QgkkUgkEolE0jqQ31Akjc5zzz2HXq9n2bJlREVFATBgwABUKhUvvfQSy1b/xYRxk3HYnQ+8LSU2TBnF5bP8z+IuzO+//w7A22+/Xa1Djl6v5/XXX2fZsmX8+eefdRICaTQaAOxnPDhw2B2UFDltwF09nQMLZduWvbamuLu7YzKZztpvMpkqzbqQNAIFaUIEBFCUBRo9eNRMzNXmsFlgu/MBN6NfbDDRhdFdx+jburLwo92AiP7YtyaJnpeEiw10Rhj1HPxxn2hv+hT63wEeQQ1y/MbEYXewZ2VCebv3mIg6uRhIqiFhK6TuE8taF+hd95i6RueS5+HYCsg4JM4pv98L0/+pt6NWi0FR4NhyOLIYYkZCtylNclifYDcGXBHF5j9OArB10Smie/njE3x2C/+KFOVZyEoUAxtqtYqwjt61L+LoEkjaLpY1erjo/2q/D4mkpZCwFf76D6Ttq7y++zUi6rCZ7oHcvAz0HRdZHuu1ZeFJYvsHojfW/By6f30SBTlmAFw8dM57jJoSMxJix8DxFcItcsVLcNPPtdtHDTheVMKHp9P4PT0H+xnfefrmHeCxuDmMyduD6rEDF7Y4XdLmcdNqmBrmz62hfmwxFfJNUiaLM3Ixao283TG8UpRQc2IvKCT56WfKH1K4DR2Kz403olKpCHv/ffzuvpuMjz+hYNUq8QKHA9OCBZgWLcLn2mvwu+dedEHSMcSSkED23LmYfluAo7CwUp8jL4/0d94h+4fvCXz0UTyvuAJVSxT/tzGScou5eeZmTmeJ5yFqFTznmsSQFz/mVHx89S/S6XAbPBiPsWPwGD0arV/dojwbArVej7FTJ4ydOlVaLwRCp7GcOF4qEioVCMXFobXbufnIcgamHuS9fjcS5ynue3Z6tWOaNZB7l//JmPhvsKo1/NppLPM6jcamdt6LxAa68/bVPenXzqdJ36tE0ty4u7ujUqlQFIXCwkJsNhtabRt51iGRSCQSiUTShpB3aJJGJTU1lfXr13PLLbeUi4DKeOihh3j11Vf58+/fuXX6zZiLbKi1lR/uOEqtwW0WO7npRbi469C7aMsfAppMJtRqNQEBZ3fbKHPkyc3NrdN7iIyMpFevXqxatYq5c+dy6623AlBcYC1/+KfVa9Dqhehn9uzZrF+/ngEDBpyzrupwd3c/Z525ubmVZl1IGhhrsRACVSQ/BbQGEYtxoZGfAg6rWI4cIgbDGpCILr70GhPBnhVCNLNpwXHCOnnjF+ouNuh5vRAApR8AayGsfQuu+KBBa2gMTuzKID+rBACjm45OQxpnJuQFSUU3oB7XtOy/S50RrpoBM0eBwwaJW2HTRyL2rjVjt8GB32HDB+JvE2DHbMh6AS56oklK6DM2khM7M8iIz8duc7BqziGufKJfjQR3Fd2AgmI8ayUqAETcwKrXnO3+t4N3RO32IZG0BIqyYcWLsHNO5fV+HeDy9yDm4uapqwK9x0RyYF0ShSYLRXkWdi2PZ9DEmBq91mq2s+Of0+XtfpdG1f7vHWDMy3B8JaAIEeDpDRA1vPb7qYZDBcV8GJfGwvRczpzzMNjLjceOfspFh79FBcIp0a35BlclkqZEpVIx2Nudwd7umB0OFAWMLSgSLP1//8OamAiA2sODkDderyRSMnbuTMTnn1G8dy8ZH35E4aZNosNqJefHn8j9bQE+N92E3113ovWtY0RpK0VRFIp37CD7u+/IX7mqSoyTxtsbtYcH1gTx/dCWnELy/z1F1uxvCXryCdyGDm2Osi8I4rOKuHHmvyTliu+xasXBk9t+ZGjSbqxnbKsyGHAbMRzPceNwHzkSTQt/RiUEQh0xdupYab1isWA+fRrLiRP4HzvONycO8FVGCr/490JRqSnSufB+3xtYH9qLNFcf4j2d4midRsX9I2O5/5L2GLS1mwAokbQFNBoNbm5uFBSISTYFBQV4y0hHiUQikUgkkhaHFAJJGpWtW7eiKAojR46s0ufr60vPnj3ZsmULKpUKo5sOQ2kUmIuHHrVahcNRwSWo2Ial2IZao8bFQ4fRTUf37t1ZunQpS5cu5bLLLqu2hiVLlgDQo0ePOr+Pn376ibFjxzJ16lQ++ugjxo8fT2hAO9zdPFAUBatSzOn4kyxZsoSdO3fSrl07fvjhh/PuNzExka+/dg5sl5SUYDKZeOmll6rdPiMjAw8Pj0r99957b43jxyTnQFEg9yyz3HLihOuDvmaOE20CxQHFzgFzRv+3UWahD5ncnsRDOWQlFWC3Olg+6yDXPt0fjU4Nao2I5fjhGrHxju9g8P3g36HB62goFEVh1zLn56j7yDB0evlgsEEoyICDfzjbA+5stlJqTEgvGPm0Uziy+k3oME7E7LU2rMWw+wfY+DHkxlXtX/Wq2GbU843uWKHWqBk9rQu/vLENh10h9WQe+1Yn0mv0+QU5ifWNBTv4O6TtF8s619Yv7JJceDgcsGuucLepeJ3XusDFT8KQh0Crb7byKqIzaBg0uT2r5hwCYPeyeLoND8Pd5/wxMXtXJ1CcL4Yu3X0MdLuodrFi5QR3h143wJ6fRHv5f+HOlfU6z+3LL+KD02kszqzqAjrCx53H2gUztOgILPxWrFRpYEj1scESSVvH0MJcYArWrSP3l1/K28H/fQHdWb6Lu/TsSeQ3syjcupWMjz6meMcOABSzmezZs8n5+Wd8p96K3/TpaLy8mqT+5kKxWslbsoTs7+ZQsn9/lX59+/b4Tp2K16SJqLRacn75hczPPseeLa5T5kOHiL/9DtyGDyfwicerREJJ6o5isbB/xSZuX5dNBuL6qnXYeGbbXIamHCjfTu3mhvvIkXiMHYv7RSNQu7o2V8kNhkqvx9ixI8aOHeEyCADeBq49ns7jv+wmLk/cR2wLrhwL2ifSm7ev7knHIOnWLbmw8fT0LBcC5eXlSSGQRCKRSCQSSQtECoEkjcqJEycAiI2Nrba/ffv27Nq1i5KSEoxGY/l6Ny8DfmHumIttVV7jsDsozDVTmGtm6o138NVXX3Hbbbfx5ZdfMmXKlPLZeHa7nR9++IHHHnuMsLAwpk6dWuf30aVLFw4ePEhMTAy7d+9m//79mM3mStvodDpsNhvh4eEcOHAAN7fzi0YSExN5+eWXq6yvbl0ZxcXFlfqnTJkihUANQWGmMxIMlRCb5MSB3QwokH0K/Du2mMGxRsdeYd5f7Fho1zizLzU6NWPv6Mqvb27HbnWQlVTA5j9PMOyaUrFP7BiIGgGn14Nih5Uvw/XfN0otDUHysVwy4vMB8d56XFzLGBLJ2dk1B+wWsRw+AEJ7N2s5NWbYY3CkNErKYYUF98Ddq4XTWGugOBe2z4LNX0BhRuU+nRv4tIP0g6K9/l0hBhr/eqOLgfzC3Ol3WRTb/hKxQZv/OEG7Hn54B559UEJRlEqOQLUWAtltsPoNZ3vQPeAuoz0krYiUvfD3fyBxW+X1nS6HS98Uf88tjE6Dg9m7OoHMhAJsVgdbFp5g9LSu53yNuchaSZQ74PJotLp6iHIveQ72LxD3hEk7hCi125W13s1OUyHvx6WxIiuvSt8oXw/+ExVMf6/S7w/LP3J2dr+6Rf7fSCQXGvbcXFKee7687TFuHJ5XXHHe17kNHIjr93Mp3LCRjI8+KhfCKEVFZH05g5wff8Lv9un43HIrGve2NfHEnptLzs+/kPPDD9jS06v0uw0bhu9t03AbNqxS9JfvzTfjNXkyWbNmkT37W5QS4VJTuGEDpzZuxGvyZAIeeRhdiHRerQuO4mIKNmwgf9ly9m07yNO9byHXKEQteruVF7Z8S//0I2i8vHAfPRqPcWNxGzIEtaGVfH+pJ/1jA/nniVH8b8kRvt10uny9q17Dk+M7MXVIFBoZ/S2R4OnpSXJyMiCEQBKJRCKRSCSSlocUAkkaFZNJzHQ926yAsvV5eXmVhEAAKrVwCQLQ6tW4eugpLrSiVHAJCvYP46dvf+ORJ+/nqquuIjg4mA4dOmC32zl27BgZGRn07duX77//Hg+PqrN1vv32W9asWVPerrh8Jp6enhiNRsLDw9nx7z4S4hLJL8jH6KolKNyfsLAwgoKCcHNzq5EICGDw4MEoyplhAJImx2aB/GRn2yNIuP/4xkDmUSFAcVgh56SIzFC3cYcXS6F4z2WMev7s2zYAfqHuDL2qPet/PgbA7hUJRHbzE4P0KhWMfQVmXiI2PrQIErZCxMBGramu7FruHHjsPDgYV88LRDjW2DjssH22s90a3IDK0Gjhyhnw5XCwFYs4rdVvCLerlkx+Gmz+HLZ/A+YzHuq5+MKge2HgXaBzgV+mwrFlom/zZ+J9TngPGnkWf79L23FyVwZZSUIgsHruYaY81gfVWR7MZ6cUUmgSYjKDq5bAdrWcxbt3HmQdF8sGTxj6cH3KlzQGDruIcco8Cp0vB9/o5q6oZVBiEuedrV8Jx78yvCPhsv9Bp+pdNVsCarWKoVfHsvDD3QAc3pxKz1ERBESc/e931/J4zEViMoFXgAudhtRTMO8dIYR/mz4W7ZWvCPFUDcXhO02F/O9UKmty8qv0XervyaPtguntWUHEmHUCDi50toc9Up/qJRJJA5H6yqvYMoQoWuPnR/BLL1aKBDsXKpUK9xHDcRs+jIKVK8n46GPMx8R3H0deHhkffkT2d3Pwu/tufG68AfUZz0ZaG+aTp8ieOwfT73+Ui3jKUOn1eE2ehO/UqRg6nN3pVePuTuAjj+Bzw41kfvoJub8tEK52ioLpjz/IW7xYOCrdfXeLj6ZqCdgLCihYvYb85cspWL8epbiY415hPDvsbvJLnY+NNjOvHF7ARWP64jH2KVwHDEClvTAfG7vqtbw0qRvjugbxyarjBHkaeGJ8J8J9Wr8TkkTSUFR8zp6fX/U+VyKRSCQSiUTS/FyY3+gkTYbNJh7Ca8/y8ECnE0Ifi8VSaf0rr7yCZ4WHOSqVCndfI27eBsxFNooLLFjNQqgwoN8gVv+zib+XLGLLtk3Mm/8DiqIwffp0Ro8ezZQpU856/JKSEnJzc2v9vuwWhdCQMEC4Emi0LcuyXFJL8hKdA2NaA7gHiWWdUQwilg38WotFJI5PdKO7XTQr+SnO5a5TmsR5pcfIcOL2ZxF/QLh1rPz2IDe8MAijuw7C+orZ8Pt/Exsv/y9M/6fF/R9kJxcSty9LNFTQe0xk8xbUlji6FEwJYtnVT3wuWxP+sULQ9s+Tor3xI+h4KbQb0rx1VUf2SRH/tfvHUke0CniGwdCHoO9UIZYsyRPb9Zsu4hMP/yW22/6NOF9O+lQIoRoJjVZEhP361nYUh0LysVwOrE+i+1mcuBIP5ZQvh3XyQa2pxbXbZoY1bzvbQx8C1zpEi0kah+Jc2PU9bJsJOafFumXPC1e5AXeISL62LuKtDkUR186lz0JBmnO9WifEJSMeB33LH9CK6OxLux5+4hqrwMb5x5n8aO9qB+CL8izsWZVY3h44KRpNbf7Wz8aI/8DOOVCSK86TO76FQXef8yUHC4p5+1QKSzMriylVwBUB3jwWFURXd5eqL9z0MVA6USB2rIgnk0gkzUre4sXkLV5c3g559RW0vrW/D1CpVHiMGYP7qFHkLf6HzE8+wRInIlftOTmkv/022d98g9999+JzzTWo9K1nUoGiKBRt3kz2t99RsHZtlX6Nvz8+N92Izw031Op3pwsKJOTVV/GdOpX0996noHTylmKxkPX1LHJ/nS9+XzfdhLoV/b6aAltODgWrVpG3bBlFm/5FsTpdfw/5tOOFoXdSqBPXIVfsfDUulGH/m1PJnelCZ2isP0Nj/Zu7DImkRVLxub10BJJIJBKJRCJpmUghkKRRcS3NDS8uLq62v6hIRDGd6aAze/bs6jYXLkHuOozuOmwWO8UFVkoKrRgMBq6afA1XTb6GlauXY7PbeO35d3Bx16FWnf0hxr333stLL71UZf2yZctYtmxZlfUmkwm1Ss1Lrz8HiEFIg6uu0vvJyMjgiSeeqPLayy67jNGjRwPw0ksvnTP+qy68+uqrPP984zq3tEmKc8VM+TK8IqHiZ8bgAV4RThFCiUkIZTxDm7TMJsOcL37KaGQ3oDJUKhWjpnZh3qtbKSmwUmiysOaHw4y/u7sY6Bv1gpgd77BC/L9wZLFwe2hB7F7pdAOK7umPd1DLH1xtNWz72rnc51Yh0mttDLgTjvwNJ9cACvxxL9y7EQzuzV2ZIGUvbPwQDvxe2TEEwL8TDH8Uul/jdMCwW2HOJEjeJdouvuDbHrJFJCh7fgJbCVw1EzQ6GouASA/6jotkxxIxiLZpwQkiu/vh6Vd1cL1esWA754Cp9G/c1Q8G31fnmiUNSPoh2DID9v5cId6zDAWOLxc/XpHQ/zboMxXcA5qj0qYn4wj8/biI1qxIzEiY8K6IQG1FDL0qlvgD2SgOhaQjOcTtyyKqZ9WBuZ1L4rCVThbwC3OjQ7+ghinAxUcIp5a/INpr34ZeN4CxqgvFiaIS3jmVyp/puVT0/VQDVwb58HC7IDq5neU6lp8Gu39ytqUbkETS7FjT00l9+ZXyttdVV+ExalS99qlSq/G64nI8Lx2P6c+FZH72GdbSeBVbRgZpr7xK9tez8H/gAbwmT2rRriwOi4W8RX+RPWcO5iNHqvQbOnXCd9o0PK+4vF5CHUOHDkR8+QWFW7aS/s475RFrdpOJ9LfeJmfu9wQ89hieEy67oIUs9oIC8pctx7RoIUVbt4HdXmWbvf7teXHInZSU3qN7ueiYc/swekV4N3G1EomkNSOFQBKJRCKRSCQtn5b7NKEVkfj0+vNv1EoIf2tEg+4vKEg8fE9NTa22PzU1FaPRiJeXV6X1p06dIioqCuCsdttavQYPXw3u3gZKiqyUFFjLXYIA7DYHBblmCkxmDC46XDx0KCo7+ho8fNq0aRPvvffeWfu/mPnpWfuKi4urfa23t3e5EGjw4ME88sj5H+zPnDkTjUbD7bffft5tBw0adN5tJGfgsIHJOWscV7/qB+Xd/MWAdqGwgqcgDbTGtucGoSiQV8ENyNWvSQcK3bwMjJrahcWf7wXgxK4MDv+bQpehocKZacAdsOVLsfGKl6DD+EZ1G6kNhSYzR7Y4z3N9xko3oAYj6wScWFnaUEH/6c1aTp1Rq2HyZ/D5UDCbhGvJsudh4ofNV5OiQNxG2PABHF9RtT+sHwz/D3SaUDXma8MHThEQQHG2+KnIgd/BUgzXfdeo4q3+l0dxcncGOalFWM121nx/mIkPV3YLsVsdJB11OgLVSghkKYJ17zjbwx8TIlFJ8+CwCzHolhlVRS4ARm8I7gGnN1DuqmKKF3FOq9+ErpOFMC9ycItzlmsQLIWw7l3Y9IkQz5bhHgyXvgHdrmqV79s3xI1uw0PZvy4JgE0LjhPRzbeS209BTkl5P8DAiTFnjQqsEwPvFvFqpgQoyhS/41HPlXcnllh4/3QqP6dmYz8j+XdKoDdPRgfT3vU858ItXzjd2ML6QdTwhqtfIpHUGkVRSHnhBeylkee60FCCnn2mwfav0mrxvvoqPCdeQe78+WR98WV5/Jg1OZmU554ja+ZM/B96EM/LWpbAxZaVRc5P88j56SfsWVlV+t1HjsT3tmm4DhpU4wi1muA2aCBRv/xM/pIlpL//AdZE8X3empRE8hNPkD17NoFPPonb4Avn+YhitVKwcSN5CxeRv2pVlTi2Mgxdu3BgxCT+mxmIufRC5eemZ+4dg+gaKuPVJBJJ7ZDRYBKJRCKRSCQtn5Yxgipps3Tt2hWAPXv2cPnlVd079u7dS6dOnVDX8oHW4cOHeeKJJ3A4HCiKgt1ux2q1YrFYSM9Mw263M3z0AMwWMyUlJZSUlFBcUoTVauXIgWM47I5z7v+ll16q1imoKM9MQY54OK/VqfEJcavTQ61LL72USy+99LzbzZs3D6PRyIcffljrY0hqQF6Kc5BMrT23y49nmBADlbnl5MaLKJyW4ubREJjzwFrobHsEN3kJ0T396XZRGAdKB/LW/XyMkFhvvANd4aInYdcPYMmHzKOw+3vod1uT11gd+1Yn4rCJh6lB0Z4Et/c6zyskNWb7N87ljuPBJ6rZSqk3XuEw4R34vTROZsds4WzVYWzT1uFwwNElQsyTuLVqf/tRQuwSNaJ6wUDqflj7P2fb6FXZWa0ix5bA54PhxnkQ2Llh6j8DrU7DqGldWPC/HSgKJBzK4dCmFLoOc57TU0+asFnEtd/T34hXQDVxPGdj29fOWCWPECEikTQ9RdnCmWnbLKc7U0WCuguhRo9rRdxVzmnYPht2zYWi0gFKhxX2zxc/gd1gwO3Q8/q2IexSFCGQ+ucpp4shgEoDg+6FkU9X617TmhhwRTRHtqZiLbGTk1rEoQ3JlaIAty0+jd0m/s4DozyJ7tXAUR46o3BK/P0e0f73UxhwB+l6Pz6KS2NuchYWpbICaLy/J09Fh1QfAXYmJXmwrcI1b9ijrVK0JZG0JXJ//ZXCtevK2yFvvIHGveG//6n1enxvugnvq64i58efyJo5E3uOEDBbTp8m+fEnyJrxFQGPPIz7qFENKqypLSVHj5L93XfkLfoL5YyId5WLC95XTsHn1lsxREc3Wg0qtRrPCRNwHzOG3HnzyPzs83KxVsmBA8TfdhvuF19MwOP/wdixY6PV0ZwoikLJ/v2YFi4i7++/sWdnV7udS58+eIwdi8e4sazN0/H4DzuxlD4PC/Qw8ONdg4gNbAP3QRKJpMmRjkASiUQikUgkLR8pBJI0KgMGDMDLy4vff/+dZ599tlLf1q1bSUlJ4eabb671ft3d3Tlx4gRqtRqdTodWq0Wv16PX67n44ovR6w3otDp0WgMGnQEXF1dcXV3xcPcAmw5TppghZbcJIVFNHqQpikJxvpWSkhKOHj9MRm4qVnsJKpUKd3d3oqKi6Nq1KwaDodbvR9IMWArFbO4yvMKFGOhsqFRCgJB5TAiCUCDnFPh3BG0b+D8/0w1IrRVCp2ZghMROtwABAABJREFU2DWxJB3JITetCJvZzorZB7nyib5o3Pxh+COw6jWx4eo3Swd83c69w0bGUmKr5EDQZ2xksz6cb1NYimDX9852WxBg9LwODi+CQ4tE+88H4f5/m8ZhzG6FffNFBFjG4TM6VcIpZfhjENr73Pv44z6niDJ8IExfDAlbYd+vcPAPKM6p/JqcU/D5IOFu0fMG6HZlg8czBUd70Wt0BLtXCAHExl+PEdnVD3cfcX6ucyxYSZ4QTJVx0ROgq4WISFJ/UvcJ9599v5Zefyug0ggx3aB7oN2wyqIJnygY+zKMfAYO/ikEXRWFb+kHRHTW8hdFxFP/OyCoa5O8pQYn57QQAB1dUnl9xCC4/H0I7t4sZTU0rp56+l3ajs1/nARg61+n6DgwGL2Lltz0Ig5tdN7HDJ4c0zjX4h7XwaZPIW0fOYqGzzct42tjb4odlScZjPBx5+noEPp51eIeZce3wjEOwC+2xUWgSiQXGpaEBNLferu87TP11kZ3mVEbjfjdPh3v664j5/u5ZM36Bkepy4L56FESH3gQY/fuBDzyCG7DhzXZdw7F4aBwwwayv/2Wwk3/VunXBgXhc8vN+Fx7LRpv7yapCUoFVFOn4jVlClkzvyZ7zhwUs5i4VbB2LQXr1+N11ZUEPPQQuqAGiopsZiyJSeQtWohp4SIsp05Vu42hUye8Jk3E8/LL0QWLyT1/7U3m0Xk7sDmEYDXM24Uf7hxElH/zfpeWSCStlzMdgWr6fF0ikUgkEolE0nRIIVAD0NBxWm0JrVbLHXfcwfvvv8+MGTO45x4xg7aoqIjHHnsMjUbD3XffXev9hoeHc+jQoRpta7XYKcm3UlJoRSmbpVv6b0mBleyUQlzc9RjdtKg1Z3cm2r5lB6+88iorVy+nuKS42m1cXV254ooreOGFF+jevWaDLhaLhf/7v/+rti8/P5+ioiIeffTRavvff//9WrspSQDFIRx9yjB4iiiR86HWgm+McKNx2MRP9kkhBlJrGq3cJqE4B2yln2uVGtS6ZitFp9cw7o5uzH97Ow67QtqpPLb/fZpBk2Jg8P2w9WsoSBU/mz8XTkHNyOF/UzAX2QDwDHAhunfDChwuaPb/BiW5YtknCtqPbs5qGgaVCq74EOI3i7jBglRY/ARc8815X1pnLEXCFWXTJ5WdQkAI/nrdCMMeAb/259/Xhg8gdW/paw0w5XPQ6CBqmPi57H9wYlWpKOjPytFESTvEz5KnIWakEPJ1vrzBXEoGTorh1J5MTBnFWErsrP3xMBPu74lKpaosBOpaCyHQ5i+ckWfekdBnaoPUKjkPdhsc/kvEMMVtrNrv4isc4QbcIYS850JnhF7Xi5+UvbB9Fuz9BaxFot9SIERC274WYqL+t0OXSaBtHjFsrbCZYePHsP7dyiIpF18Y9yr0uqlqrF8rp9eoCPavS6Ig20xxvpUdS+IYcmV7tv11CqVscLOTN+GdfRqnALWagtEv89WGP/gi4nryte7CZa2U/p6uPB0TwnCfWror2MzinqaMoQ+3/ntLiaQVo9jtJD/zDI4ica3Qx8QQ+J//NNnxNe5u+N97Lz433kjW7Nlkz5mLUlpLyf79JNx1Fy79+xH4yCO4DhjQaHU4iosx/bmQ7DlzsJw8WaXf2KMHvtOm4Tl+HCpd831/1Hh6Evj4f/C56UYyPv4E0x9/iGc+Dgem+b+R99ff+N42Db8772wUR6fGxm4ykbdkKaZFCynevqPabbSBgXhOvAKvSZMwdupUqe+3HYk8OX8PpZdJ2vm58sOdgwj3cW3s0iUSSRvGYDBgMBgwm83Y7XaKiopwc5PiQolEIpFIJJKWhBQCSRqdF198kX/++Yd7772XefPmERkZyZo1a4iPj+fVV1+lQ4cO9T7Gzp072blzJ5dffjkhISGV+nR6DTo/DW4+BsyFVooLrJX67VYHBTklFOaqMLhqcfHQodVrKs1i+O2337jppptQq9Rcc9X1XHrppfTq2x1vb28URSE3N5ejR4+yePFifvjhB/78809++eUXJk2adN7aLRYLH3300Tm3OVv/u+++K4VAdaEg3TlgplKLQcSazlrRGsAnGrKOA4rYT85pIRBqrTNfFAfkpzrbbgGQe5aYnyYiINKDQZNi+Pf3EwDs+Oc0kV19CYn1hkuegUWPiA03fAT9poNbA8d/1BCH3VHuQALQe3QEanUr/Ry0NBQFts10tvvf0XYGtN38YeLHMO9G0d7/G3SaAD2uadjjFOfA1pmw5UtnNFIZenfoPx0GPwCeIdW//kzOjAQb9Tz4n3EN1+qh06Xix/wR/PWoEAVVRLHDiZXiR2uEjpcKUVCHsfVyWNPpNYya2oXf39sJwOl9WRzdmka7bn6kx4vZ9CoVhHeqoUCgKFtE/5Qx8pnWIQ5pzRRmCleU7d9AXlLV/uCewv2n+9V1c2YK6QkTP4Kxr8CeeSJmLPOIsz9uo/hxC4C+04TYyDuiru+mcTmxChY/WXo/UoYK+k2D0S82jctYM6DVaxg8uT0rZh8EYM/KBEJivTi6La18m8GT2zfKbORiu4PvkjL5OD2Q7Og7KvV1czfyVHQIY/0863bsvb9AfqmjkXuQcKmSSCTNRvZ3c5yCC42G0LffQm00NnkdGi8vAh99FN+pU8n6aiY5P/5YHsdVvH0HcbdOxW3oUAIefQSXnj0b7LjWtHRyfvyR3HnzyiO3ylGr8RgzBt/bpuHSp0+Lcn/QhYQQ+uYb+N42jfR336Nw/XoAlJISsr6cQe7Pv+B///34XH8dKn3LvqdTLBYK1q3D9OdCCtasQbFaq2yjdnXFY9w4vCZNxHXQIFSaqgLSH7bE8dzv+8vb7QPc+PGuwQR5Nv3nWSKRtD08PT3JyMgARDyYFAJJJBKJRCKRtCykEEjS6Hh6erJx40aef/55Fi5cyLZt2+jUqROvvfYat956a4McY+HChbz88susXr26ihCoDLVahYuHHhcPPR6+pQ89KjyzUhSFkkLhHKTVaTB66DC66TCbS7jrrrswGlxYOH8JXTp1xS/UHY3OOSAdERFBjx49uPrqq3nooYcYMWIEd9xxB4mJiTWOCps8eTJ//PFHjba94oor+Pvvv2u0reQMbCWVRS8eIbUfeDa4i4HBMlchcx7kJYNXWMPV2ZQUZYNdWKij0oB7INC8QiCA3mMjiT+QRdLRXBQFls8+yA3PD0Tf+xb49zPhzGTJh3XvwGVvn3+HjcCJXRnkZwlRmdFNR+ehNRRUSM5P0g5I2SOWtUboc0vz1tPQdJ4g3lNZ9Nnfjws3kpqKcs5FXrL4G9nxrXA7qYirHwy+T8SsudTCMaO6SLAhD5z7NQZ3uPprEU+0+Inqt7GViDixg3+AwQu6ThKioKjhdXLDCO3gTY+R4exbkwjA+p+PYp4YA6UzoAOjPDG41nDG+saPxPkdwK+DiARqJDbnFrAwPZceHi6M9/fCV3eB3aIn7xbuP/vmO69HZai1wqFn0D3is9QQA45GL7G/gXfD6Q3CDejwX8LpD4Rb1/p3YcP7Qqg24A6IGdUyxIh5ybD0OTiwoPL64J5wxQcQ3r956mpCOg4IYu+qBNLj8rHbHPzzxb7yv/GoHn4Ex3g16PGsDoWfUrJ4/3QaqZbKA7GxRXE8eXo2E694GrV/57odwOEQ55syBt/XNmJnJS0WxW4nf9kyCjZuxHPcONwvuqi5S2pRmI8dI+PDD8vb/vfcg0uPHs1XEKD19SXo6afwnX4bmV9+Se7836BUGFK4aROFmzbhPmoUAQ8/hLFzHc9FQPGBA2R/9x15/ywp338Zajc3vK+5Bp9bb0Effh43vmbG2KkTkTO/onDTJtLefRfzQeEmbc/JIe3118meO5fA/zyGx/jxLUrIpCgKxbt2Y1r4J/n/LKkqwgLQaHAbNhSvSZPxGHUJatezu/rM2nCKV/86WN7uHOzB93cOwt9dXmMkEknD4OHhUS4Eys/PP+szeYlEIpFIJBJJ83CBjTJImgsfHx8+++wzPvvss+YuBYAx40ajKAoOhyJcgvKt2Kz28n6b1U5Btp3CHDP7j+wmJyeHG669hS6duqJ30VYSAZ1J7969mTJlCt9//z2HDh2id+/eTfCOJDVCUSA3gfLRIp2LmPVfF1z9xAB2QbpoF6aLQZtmcqapM44z3IDcg8SgawtArVYx+rau/PzaVsxFNvKzSlg37yhjpneFMS/BvJvEhttmwaB7wTe6SetTFIXdy50Rc90vDkOnlzEeDca2r53L3a9um+4W49+Ek+vAFC8i0BY+BDf/WnehQ+Zx2PihcDpxnDFr2CsShj4kxEf6OsQArH/fGQmmNYpIsJoKdQbeBTpXWPigcCADEV3kFlDZjcVsEhFmu+aCe7D4f+9xNYT2rdXvZPCUGE7vyyQ/qwRzkY0Nvx4r74voUsPPUX4abJnhbF/yLGga59w4PzWbRw7HYy+9NGlUCQzxcmdCgBeXBXgRYmjZM9brjN0KhxaK33PClqr9bgHC8a3/dPAMbZwaVCqIHiF+8lJg5xwhoMtPFv2KA44sFj8+0SI2rM8tzXM+sttg6wxY/UZlgZ/BE0a9IMRKF0iUlEqtYtg1HcrdvxxlWSeIiMCGwq4oLEjL4d1TqcSVWCr1hRt1PJ65hGt3vI4WOywvhDuW1e38fWQxZJWepwye4nMmkTQCitWKaeEismbOxHL6NACm3xYQ+r//4TXxiuYtroWgWK0kP/V0ueuOsWtX/O+7t5mrcqILCiLkxRfxu+MOMj//QkRglcYTFqxaRcGqVXhOuAz/Bx/EEFOz86Fit1OwejXZ335H0fbtVY8ZFobPrbfgfc01rS5Wy23oUKLnzyfv77/J+OBDrMni+m6Njyfp0ccw9upJ0JNP4tq/eUW0ltOnMS1chGnRIqwJCdVuY+zWDa/Jk/CcMAGt/7mfOSiKwudrTvDOUud9ds9wL+bcPhBv1zZ6XymRSJoFT09nzHdeXl4zViKRSCQSiUQiqY6WMdorkTQTZS5BRncdNoud4nwr5iIbiiIGFBRFQa8W0RPp6UIs4epx/gcnKSnC2r/iFyJJC6A4u/LgmVdk/ZwFPELBahaD1wCmRCEGMnjUr86mpCjTKRhQa1uckMnD18jFN3Vi2dcHADiyJZV2Pfzo0G8CRA6B+H9F/atehWu+adLako/lkh4n4oY0WjU9RjbizNi8FCGicNiFw0oL+39qcAqzYH8Ft4sBd5x929aM0VMIar4rHXw7vlyIEPpPr91+knfBhg/g4ELKhY5lBHSB4Y9B96tAU0MnnDNJ3QfrzhMJdj763Aw6I/x2l4gGK84GvRvcPB/iN4v4sNw45/YFqbD5M/HjGyNcgnpcW6Pj6o1aLrm1Mws/3A2AUkEkUGMh0Pr3wFYsloN6QNcpNXyjtUBR+OHYYX48uIPJJSn4W3OIM4Zy0L09GxzBbMgt4NljSfT1dGWCvxeXB3gT7doGZnAXpDvjv8qikCoS2le49XS7smldUTxDYORTMOJxOPqPECOeXOPszzkFy1+AVa8JkdqAOyCsX9PEgsZvFq5hafsrr+95PYx9FTyCGr+GFkZoB29iegdwcndG+brYfoEERNT/HkxRFP7OMPG/U6kcLSqp1Beo1/JouyBuDvXDYHKD3W+B3Q6JW4WrVJeJtT2YEHCW0X+6cKySSBoQR0kJub/9RtasWdiSzzjvKgrJTz+N2tUFj9Gjm6fAFkTmF19SclA4qKj0ekLffguVro73T42IPjyc0Ddex+/OO8n89FPyFi8u78tb/A95S5biNXky/g/cf1b3HntBIaYFC8j+/nus8fFV+l369sV32jQ8xoyuNnKqtaBSq/GaOBGPcePI+eFHMr/8EkfpYHXJnr3E3XIr7qNGEfj4fzC0b99kddlycshbvBjTwoWU7Nlb7Tba0BC8Jk7Ca9LEGtd2PD2flxYeZMPxzPJ1/dv58M30AXgaW95nWSKRtG6kEEgikUgkEomkZSOFQBIJoFKp0Bm06AxaHHYHJYU2igss2K0OOsR2pH/fgaxau4J3P36Ll159Hv1Z/nSKiop47bXXWLlyJRdddBExNZyFJ2kC7DYwJTnbboF1c8WoiEoFPu0g81jpgLEC2acgoKNwzGjpOOxnxKQFt0g3gQ79g4jbn8WRzaLWtT8eITjGC4+xr8CssWKj/b/BkAchrG+T1VXRDajTkGBcPRtpdqXDAQvugtPrRXvVqzDxo3O/prWza64zHii0rxhsb6tEj4DBDwjBC4jIn5iLhfjlXCgKnFonoosqihXKCB8II/4DHcbXL87IboU/7ndGJoUPhMH3121f3a8W58ZfbwO7BUwJ8OeDMG2hEBclbheCoAMLRDRTGdknYe3b4ieklxAEdb/6nC4xEZ196To8lIMbksvX6QwagmJqINDNTYAds53tUc/X/XdoLRExkjmnK/0oOaewZZ/iZlsxN1fzMpPGnYPuMRxwj+WAWyyLktrzrms00Z7CJejyAG+6uhlbVJzFeUncIRxtDvwu/v8rotYJ4c+ge5o/2kqjFWKOLhOFy9b2b2D391BSKvq1m2HPj+InpJeI2et+Tf3vKaqjMBOWvyiOXxH/TnD5e+L8cQEz5Mr2nN6bicOhoFLBwIn1cwZUFIXV2fm8dSqFvfnFlfp8tBoeiAzk9vAAXDWl5wOfKBhwl/P8veIlESVXG9Fl/L+QuE0sa/R1P79KJNVgLygk9+d5ZM3+FntmZqU+tYcHGk9PrElJYLeT9OhjhH/xBe7DhzVTtc1P8b59ZM5wugEGPPoohg61FD43MYaYaMLefw+/e+4m4+NPKFi5UnQ4HJh+/x3TokV4X3M1/vfdhy5IiEatSUlkf/8DufPn48jPr7xDrRbP8ePxvW1as8ehNTRqgwG/26fjfdWVZH41k5y5c1FK488KVq2iYM0avK+5Bv8HH0AXGNgoNThKSihYswbTnwspWL8ebLaqdXp44HnpeLwmTcKlXz9UNbwHLTDb+HjlMb7ZcApbBRH80PZ+zJzaHzeDfPwrkUgaHg8Ppwg//8xrikQikUgkEomk2ZHfBCVtik8//ZQ//vijVq95/fXXcXNzK2+rNWpcPfW4eOiwmu2UFFiZ9eVcpt99M++8/yYzvv6MYcOGERsbi5eXF4qiYDKZOH78OBs3biQ/P5+hQ4fy888/16qOgwcP8vTTT9do28OHD9dq3xIgL0m4UIAYaPEIbpj9qjViwD7ziBgoV+xi0Nq/Y4uJ2DorhemVfyeufs1bzzm46PqOpBzPJS9TRP2smH2QyY8NQN1lIhxaJDZa/l+YtqhJ3BmyUwo5vS9LNFTQe3RE4x1s29dOERDA3l9gzMvg4t14x2xOHHYx8F7GgDubr5amYvQLcHyFOI9YC+H3+2D64uqFeQ6HcJ3Y8AEk76za32GccACKHNIwfwv1iQSrjs6Xw40/wbybS+MVU2H2BJj6B0QMED/j34BTa2HffPH3banwQDFlj/hZ9gJEDYce10CXSdVGNQ29Opb4A1kU5AhRWVhHbzSaGgymrH3bKVQJHwAdx599W0URYo2cU1XEPuSchrxkqrg0ASrgXFIBL3sBQ0x7GWJyzhC3o+aEawT73WP53S2Wr3w6ERnVj4sjY+nr5Ya6JYqCbBY4+Ads+RKSdlTtdw8SMUj9prdMVxv/WLj0DSEG2/+bOB+n7Hb2p+wRkX7LnodeNwmXoNq6ZVWHwwE7v4UVL4vYwDJ0rnDx/wnxoFZGe3gHuTLm9q7sW51I1xGh+AS7nf9FZ2FzbgFvnkxhi6mw0no3jZp7IwK4JyIQT201576LnoBd3wt3yKzjIl6uNi52Gz50Lve6oeHuTyUXNPbcXLK//4HsuXNxmEyV+jS+vvhOm4bPTTfiKC4m7tZbscbFo1itJD74IJFfz2z2mKTmwFFSQvJTTwuHL8Clfz98p01t5qpqjrFTJyI++5TiffvI+OhjCjdsEB02G7nzfsa04He8r78eW2YG+cuWl7/PMtReXvhcdy0+N9+MLrhtn4c03t4E/d+T+Nx0Exkff0TewtLvkg4Hub/8gmnRIvymT8f39tvRuNf9ulKG4nBQtH07poULyV+yFEdBQdWNtFrcL7oIr0mTcL9kJGpDzR0RFUVh4Z5kXv/7EOn55vL1ahXcOrgdz0zoglHX8ib7SCSStoF0BJJIJBKJRCJp2ajKIpAuBFQq1Y6+ffv23bGjmoGIajh06BAAXbp0acyyJBW49957mTFjBqdOnSIqKgoQbj3Dhg1jQ9nDrGp46aWXePnll+t0zIyMDPzPl7HuUHAoCosX/80ff/zBjh07iIuLo6D0IY6Hhwft2rWjX79+XHnllUyYMKHGs/QLCgoqzaCoDVarFa22hYtNWgIleZB9wtn2jWn42AVLoXAGKhvw1XuAX/umiQypC3YbpB8AxSHa3pGVhEAt8fyXcjyX39/bSdlla8iV7enbzwKfDXIKmm6eDx3GNnotq+ce4uBGEa0Q3cufCff1bJwDZZ2AL4eDtajy+kvfgsH3Nc4xm5ujS+HH68Syiw/85xDoXJq3pqYgeRd8PcbpvDPmZRj+qLPfZoF9v4hB46xjlV+rUkO3q8T2wQ04ezt1H3w10lnTuNdg6EMNs+9T6+HH64XwCcDoDbcsgPAz3J+sxeIzse9XOLasqpMMCDeZDmOFKKjjZZWcWRIOZvP3F3uxWx1c8VAv2nU7j+Ax6wR8OsB5Tpm6ECIHV3b1yT5D9GMtPOvuzke+xpVM9wgiQjqidfMXQoLUfZXFH+chU+fNMY9YLIHdCYrsQ/vo/ugCO9U9Cq4hyE8Vgr7ts4Xo9EzCBwr3ny6TWp+gJWkHbJslhEG2kqr90RcLAWOnCcJdqLYk7xIxYGcKpzpfIc793o0oPL0A2Z1XxNunUlidXXkGs1GtYnqYPw9GBuGnP8//4/r3YWXp9xC3QHh4Fxjcz3/wtIPwxZDShgoe3C7EZxJJHbFlZpL97bfk/PgTjqLK947aoCD87rgd72uvRe3ivK+yJidz+pZbyiPD1G5uRH47u825wZyPtDffJPu7OQCoXV2J/vMP9BGt93xbtG0b6R99RPH2cz/70rdrh8+0qXhPmYLatRGc7VoBxQcOkP7uuxT9u7nSeo2/PwEPPoD31VfXKR7OfPw4poWLMP21qGokXykuvXvjOWkinpddhtbHp9bHOJSSx4t/HmDr6exK6wdE+fDypO50DZVR9RKJpHFJSUlhRqmbXkBAAA888EAzVySRSCQSiUTS9ujXrx87d+7cqShKraMzpBDoHLTEgXCJRFJLHA7IOOQcPDb6gG9U4xyrKBty45xtV/+WO2BnSnIOzmqNENC5kmippZ7/tiw6yfa/TwOgVqu4+ql+BO570ekgE9gN7l3fqBFnhSYzc57bhMMmrp9XPtGX0Fjvhj+Qww6zL4OELaKtdSmNoAP8YuGBbfWLfGqp/HCtEHyAEJ2Me61562lK1rwNa94Qyxo93L0GvNvBzu9g06eQn1x5e40B+twifk++9YvEqYLdCjMvEaIUgIhBMP2fhv3bStgG318tnDRACChv/gXaDa1+++Jc4RC071cRi1aN0w46N+hyhYgPixkJGh15mcU4HAregWcZ4Cp39TkNS5+FxK1ivdEL9O5ndfWpESo1eIaDTzts3lH8YfVmucOXOGMIcS6hDA2J4PNuURgq/i0rCpgSIW0/pO6HtH2Quh8l+ySqGtZhVeso9u2Ia1gvtME9ILg7BHWv1jmpwVAUEXG0ZYZwAXKcEXeh0YtIt4F3N3iMY77NzuHCEg4VFHOosASrQ2FSoDcjfNwbLz6tKBt2/yCuP9knq/Z7hEC/26DvNPAMOf/+inNh1WuwfZZTpAviHDDhnXM7U0lqzeHCYv53MpXFmZXdUnQqFTeH+vFouyCCDTUc+LUWwyf9hPskwMhnYeRT53/dgntg7zyx3GUiXP/9ubeXSM6CNTmZrFnfkDt/PorZXKlPFxGB31134jVlCmp99cJLy+nTnL7l1vL4MI2XF5Fz5mDs1LHRa28JFG7eQvxtt5W3g195GZ/rrmu+ghoIRVEo3LiJjI8+omTfvkp9roMH4zttKu4XX1zj6Km2jKIoFG7YSPo772A+erRSnz4qioDH/4PHmDHnvaewZWRg+vtv8hYuouTgwWq30UVG4jVpEl4Tr0Dfrl2d6jUVW/lg+VHmbo7DXiEGLMDDwHMTujC5d2jrio+VSCStloKCAt59910AjEZjjZ3uJRKJRCKRSCQ1RwqBaogUAkkkFyB5yVCQJpZVGgjs0rguCXkpIuqmDK9wcAtovOPVBbtFzEIvG1D2ia4SM9VSz38Ou4MF7+4k7ZSwHPYOcuW6h9uh+7Kf05VjyhfQ+6ZGq2HznyfY8Y8QfAVFe3L1//VrnAetGz+G5S+IZbVWOJP8dAOYS+2Wb/0D2l/S8MdtTrJPwcd9EJ9NFTy8Uzh4XSjYrTBrnDPyyzsSzPlQnFN5O4OniJ4ZdF/jxSmteQvWvCmWtUa4d2PjOFUk74a5V0Jx6UxmnSvc8OP5P9t5KXDgdyEKqi4iDYTLWbcrhSgopLcQ15wtwstSTUxDTdF7CIGpT8WfaPGvVwRo9RTa7Ny2/xTrc5zHuSHYl3c7RaBV1/D8YS6A9IOQug976j7yk/biknkQQ5lAsCZ4hjtFQcHdIaiH+BurzyCgtQQOLBACoIqxWWV4hMKA26HvbeBev+uh1aFwvKikkujnUGExiSXWarcf5OXGk9HBDPNuREGQwwEnVwuXoKP/VBbxgLj36Hy5cAmKvqiqU6CiiMjHZc9BYYZzvUYvYv6GP3ZhuKI1EaeLzbx7KpXf0nIqyerUwDXBPjweFUw7l5pHspSz63v4s3QGtM4NHtkN7oFn3z43AT7u7RTM3bkSwi+8OCZJ/bCcPk3mzJmY/lwItsriS31se/zvuQfPyy5DVQMH2ZKjR4m/dSr20igxjb8/7ebOwRDdwELjFoa9oICTkyaVO7a4XTSCiBkz2pSIQlEUClavJmfePHRBwfjcfBPGzp2bu6wWiWK3Y1q4iIyPPsKWmlqpz6VPHwKffBLXvn0qrXcUFZG/ciWmhYso3LhR3BecgcbLC8/LJ+A5cSIuvXvX+fPlcCjM35nI2/8cJqvQ6ZKpVauYPiyKh0d3wMPYjI6QEonkgsPhcPDaa6/hKD33Pfvss+jPIjyWSCQSiUQikdQNKQSqIVIIJJFcYFiLIeMI5YIXrwhwO3cMXL1RFDGoXDHWxbc9GFuQLXduPBRliWWdK/h3rDIw2ZLPf6aMIn5+bRtWs4ju6XZRGCNDfoO1b4sNPMPhoR2gMzb4sa1mO989sxFzkRhsGX9Xd2L7nWOgr66kH4YZF4G9dFb3yGdg5NOw+P9gq7BdpvMVcMMPDX/s5mTZC7DpY7EcOxZumd+89TQHGUdhxojqI4fcAmDw/UIE1NDxhhWpEgn2Ogx9sPGOl3YQ5kx2upRpDHD93Jo7oGSdgH3zRXRa1vGGr6+Cq08VsY9vtIiwO8eATo7Vxs17T7IzzxnTck94AC/GhqKu70Cjw4E95xTHT2wjJX4nqrQDtM87Rrg5reb70LlCULfK4qCgrmA4T2ypKUm44ez4Fooyq/ZHDoVBd4tzVS0FuIqikGy2crCgWIh+SoU/x4vMWOvw3WWwlxtPRAcz3KduUaw1JjdBOHjt+K76SDT/jtD/Duh1gxDgph8WMWBxZ8Tfth8FE94VEaOSBiG5xMKHcWn8mJKF7YyP0MQAb56MDqajWz3uGxx2EeWZXuoAMeBOuPy9s2+/5BnY/LlYbjccpv9d92NLLjhKjhwla8YM8pYsqSI6MHbrht+99+AxenStnV6K9x8g/rbbcJTGX2tDQoj6fi66sLAGq72lkfzsc5gWLACEWCN60UJ0gY1wby9pVThKSsieO5esGV+V/z2U4TF2LAGPPoI1NZW8hYvIX768ShQfgEqvx/2SS/CaPAn34cNR1XNgfF+iif8u3M+u+NxK64e29+PlSd3oENTI9zgSiURyFj788ENyc3MBePDBB/H3b+TnrhKJRCKRSCQXGFIIVEOkEEgiuYBQFMg8CtbSh3J6dxGn1BSzOx0OyDrmPLZKIwb/GkGYUmtsJWLgsUwcdRaRUks//x3alMyqOYfL2xPujCV69Sinm8LYV2DYIw1+3L2rE1n/s7CL9/Q3cvMrQ1DX1M2jpthtMGus0+UkpJdwCtDohEjkswFivUoNj+xtufFztcVaDO93cbrf3PgzdLq0eWtqLjZ/AUsqWGp7txOf5943Nb4zSFNEglVH5nGYM8kZraPWwtWzoNuUmu9DUSBlj3AJ2v8b5KfU/LU6F/EZLGP4fyBqmBD7lLr61IVUs5Xr95zgSKFT2PV0dDCPtAtqFLcBRVHYk1/MqsQ4Tp7eiXfWIboVHqdrwQk6FZ7GqFjOv5MyfGNKxUE9nCIhrwiI/1e4/xxaBIq98mu0RuhxDQy8B0J61ugwJqutktjncKnLT56t6oz6s6FTqYh1NdDF3YUubkbiSyzMS8muIhoa4u3Gk1EhDPVxr/G+64TNAocXCZeguI3VFOwq3IGOr6gcoeYRCpe+AV2nNM39ygVApsXGJ3FpfJucidlR+fMw2teTp2OC6eFxltjA2nJ0KfxYGiek1sIDW6sXcxVlwwfdnU6GN8+HDmMbpgZJm6Z4714yv5xBwapVVfpc+vfD/557cRs+rF7Xl6IdO4i/406UEnHd0kVG0u77uW1SHJO/ajWJ999f3g57/z08J0xoxookLQ1bTg5ZX35J9o8/gbV698Ezce3fH8/Jk/AcPx6NZ/0nA+UUWnhn2RF+2hpPxduaEC8jz1/elQk9gtuUg5VEIml9zJo1i4SEBACmTZtGdBt3E5RIJBKJRCJpauojBDq/R7REIpG0RooynUIcVGLwsqkekKnVYgA14wg4rGKgNPsE+HcCTTOfdvNTKRcB6d3P7/jQQuk8JIS4fVmc2CWEP6vmxXHDFc/ituYxscH696DPreDq22DHdNgd7FkZX97uPSay4UVAABs/cIqANHqY8qXTTSOgI0RfDKfWiviZHbNh9H8bvobm4MDvThGQd+SFPSg68B6wFApRS9fJQhTQVOeO9e85RUBaI0z+vPFFQCBix6b/A99NhNw4IY6YPx1sZuh1fc32oVJBaG/xM/YViNskREEH/4QSk4hq9Imq4OwT7Yzw+u0OEe8EIk5szIv1fkuni81ct/sE8SVO8c0bHcK4Pbzx4iJVKhW9PV3p3bULdO3C0cISFmfkMjvDxIH8fGKLEuhacJzuBcfpWniCbgUnCLRmV7+z7JPi59BC5zqda4VrawW8IoRTVd9pZz3vWhwOjheZnZFeBSUcLiwmyVyzgbUywo06urgJwU8Xdxc6uxlp72pAf4bzxcPtgvg4Lo2fKjjA/JtbyFW7jzPM250nooMZ4t1IgiCtHrpfLX7SDgrnpD3zwJIv+q1FcHSJc3uVBgbfJ5zfWul1uaVhstr4MiGDGYkZFNkri8qGeLvxTHQIAxv6/7/DOIgaAafXi3PYypfhujlVt9v2tVMEFNQdYsc0bB2SNoWiKBRt3UbWjC8p3PRvlX63ESPwv+duXPs3TLSca79+hH/2KYn33oditWKNjyf+9ttpN3cuWh+fBjlGS8CWnU3KCy+Utz0nTJAiIEkVtD4+BD3zDD633ELGBx+St3hxtdvpY2LwmjQJr4lXNJiDlt2hMG9bPO8sPUJukfNeSa9Rc9dF0TxwSSyuevlIVyKRND+eFUSPeXl5zViJRCKRSCQSieRMpCPQOWjpjhgSieQs2CyQcUgIJQA8gsEjpOnrsBQJZ6CyOvTuYma4qnY2/Q2GtRgynC46+HcEvVu1m7aG819JoZV5r26lMFfEZ0V29eEK5Q5UOSfEBkMfgnGvNdjxju9IZ+nM/QAY3LRMe2MYOkMDCyRS98FXlwgBGcDoF2HEfypvc2gR/HyLWHb1h/8cBK2hYetoDmaOgqTS6/OYl2D4Y81azgVJyl7hBtRUkWDVkZcM300S504AVHDFB9B/et33qSjiPZ0tnur0Rvi2dPBPpYb7twjRXT04VFDM9XtOkG4Rv0uNCj7uHMnVwQ0nTqwt8cVmlmSaWJxhYoupsEwSir8lm24FJ+hWeJxuBcfpU3SSqMI41Ge6/VRH1AgYdA90vKxcrKYoCgklFuHsUyDcfQ4VlnCiqKRKJNO58NJqysU+FUU/HtranXfji818FJfGz6nZVY4/3NudJ6ODGdRYgqCKmPNh7y/CJSj9gHN95BARIRXUrfFruAAotNuZlZjJZ/HpmGyVP8O9PVx5JiaEi3zcG889IWmHuJ6VcccKiBjgbFuK4MPuzojWq2ZCz+sapxZJq0ZRFArXrSPzyxkU79pVpd9j7Fj87rkHl+6Nc+7IX7WKxIceBrv4OzJ27Urkd9+i8Wj9YkVFUUh65FHyly0DQBsQQMyihWi8vZu3MEmLp3jfPtLfeZeirVvR+PnhefkEvCZNxtita4NeV3bE5fDiwv3sT6o8oD6yUwAvTuxGtH/13+ElEomkOVi6dCn//ivEyqNHj2bEiBHNXJFEIpFIJBJJ20I6AkkkEklF8hKd4hutAdyDmqcOvauI9Mk5JdqWAjAlNq07UUXyKsTkGDzPKgJqLRjddIy+rQsLP9wNQPzBHPZd9Co9c24SG2z5CgbeLdxl6omiKOxaFlfe7nFxeMOLgGwW+P1epwgofAAMfbjqdh0vA88wEaFUlCncTlr7IGLSTqcISGOAPlObt54LEZsF/rjfKQKKGCwcSpoaz1CYvhjmTCkVSyjw16Mi1rCu9ahUZxcBKQqsetXZ7nVjvUVAO0yF3Lz3JLmlIgSjWsVX3aIY5+9Vr/3Wl0gXA3dHBHJ3RCAZFitLM/P4OyOXDTkq1up9WevrFCsYHGY6FsYxzHyK8bYEuhYexzPzIKoSE2hdhEvTwLvJ8e0kxD4pOaXCHxHtVWCveayXXqWig5uBLm5C6FMm/Akx6BpkUC3SxcB7nSN5uF1QuSDIXioI2pBbwIZdx7nIx50nooIb3iGmIgYP4ZrU/3ZI2AKH/4KQ3sI1SEZ61Buzw8Hc5Cw+PJ1GptVWqa+zm5Gno0MY7+/Z+PEpYf2Eq9iB30V7+X/FOa3suLt/cIqAvCLFthJJBRS7nfzly8mc8RXmUmF+ORoNnpdPwP/uuzHExjZqHR6jRhH6v7dJfuJJUBRKDh4k4e57iJz1NWrXBorTayby/vqrXAQEEPLaq1IEJKkRLj160G7Od9gyM9F4e6PSNuwj1cwCM2//c5hfdyRWWh/u48KLE7sxpkugjAGTSCQtDo8KIuH8/PxmrEQiaf3k5eWxYMEC8vPz8fDwwNPTEw8PjyrL7u7uaBv4PkQikUgkbRN5tZBIJG2L4lwRAVOGV2TzOfAAuHiDLQTyS0U4RVkibsc9sGnrsBSCucLvxTO0aY/fSER09qX3mAh2rxB55Js2uRHW8VL8speA3QyrXoerZtT7OCnHc0mPEw80NFo1PUaG13ufVVj3P0gTjkNojTDli+rjoDRa6DcdVpe6HW1tA24C22Y5l7tdCW5+zVfLhcqG9yGtYiTYZ00TCVYd7oFw21/w/VWQXOqCsORpEac04vGGPdbxlRBfGrWi1sHF/1ev3a3Lzue2/afKo4jcNWrm9IhhqE8TOM7UggC9jltC/bgl1A+T1caKrDwWZ5pYlZVPscOBWW1gn0dH9nl05MvS1/h10nCduw2dixf7zAqHT5SQcnB/rY4badTTxd1YSfQT42JA1xgxi2fQzsXA+50jeaRdEB+cTuPXNKcgaF1OAetyjnOxjwdPRgfT36sRhbIqFUQOFj+SelNid/BbWg7vn06tEjMX7aLn/6JDmBzojbopB05HvSDc+xw2iN8kYuA6XQZ2G2z62LndkAfOLlKUXHAoViumv/4ma+ZMLCdPVupT6XR4XXklfnfdiT4ioslq8rr8cpTiYlKeFxFaxbt2kfDAA0R8+SVqQ+t0o7SmppL6ilMA7H3ddbhffHEzViRpjWj9/Rt0fza7g7mb43h/+VHyS5xiVoNWzX0j23Pvxe0x6prpvlwikUjOg4wGk0gajmXLlnH69GkAsrKyzrmtm5tbuTDobKIhV1dXKSKWSCSSCxwpBJJIJG0Hh1047pTh6geGFjD46h4ENjMUZ4t2XpJwKjI2kTuEooi4nTJcfEDn0jTHbgIGT25PwuEcshILsNscLM+4l2vVK9CobLD3ZxFtFNyjXsfYtTyhfLnT4GBcPfX1LbsySTtg/fvO9ugXwb/D2bfvNw3Wvi3cgxK3QsoeCOnVsDU1FUXZsH++sz3wruar5UIlZS+se8fZHv1f8G9cp4Hz4uoLU/+EH64V7ikAK18REYeXPNcwDipnugH1nQo+UXXe3d8Zudx3IA5Laeyur07DT73a08ujZTsneOm0XB3sy9XBvhTZHazNzuPvDBPLs/IqRStl2ex8kauC3PM/3PXVaejs5lIp2quTmxH3WsZ6NQbtXAx82EUIgj6MS2N+BUHQ2px81ubkc4mvB09EBdOvMQVBkjphdjjYmVfExpwCNuUWsCOvELOjcuZbqEHH41HBXBfs2yQisyr4tYf+d8DWUiHy8hchdiwc/ANy48U6F1/oe2vT19aKURwObBmZ2NJSUbu7owsLa7VilIo4zGZMCxaQ9fUsrElJlfpURiM+11+H7+23owtqHodT72uuwVFURNobbwJQ9O9mkh59jPCPP0Kla11CNkVRSHn2ORylbgW68HAC/69+AmCJpL5sOZnFiwsPcDi1sovGuK5BvHBFVyJ8W/Z9pEQikUhHIImkYcjJyeHAgQPn37CUwsJCCgsLSU1NPes2Go0Gd3f3szoLlbX1+gZ+zi2RSCSSFoMUAkkkkrZDXrIzVkmtbTmuNyoVeEcIMZC1UKzLOQ3+HZtGkGPOF7FkZXgEN/4xmxCNTs2427vxy5vbsFsdZGUo/Bv2PMPtLwGKGIC7dUGd95+TWsjpvZnl7d5jGngmtrUEfr8PlNIB93bDYNC9536NeyB0newU0Gz7GiZ90rB1NRW7fxCxTyDETGG1jjmV1IfqIsHO9/lrKoxecMsCmHcjnFon1q17R4iBxr1WfzHQoUWQslssa41w0ZN13tVPKVk8fjiBskCsUIOOeb3a09HNWL8amxhXjZrLAry5LMAbq0NhU24Bf2fksiTTRLrFVmV7g1pFJ1cjnUtdfsrcfgL12hY/6yza1cBHXSJ5tF0Q78el8ltqTvn/3+rsfFZnC0HQk9HB9PWUgqDmwuxwsCuviE25BWzMEcKfkjOEP2X467Q80i6IW0P9MGqa0Q0ShLvY7h/Bkg+ZR8S1bttMZ//Au1t9RGtDo1itWNPSsSYnYU1KFv8mJ5f/2JJTUKyVXZ+0gYHoIiLQh4ejCw9HFxGOPiICXXg42oAAVOpm/hycA0dhITk//0L27NnYMjIq9and3fG5+WZ8p01F6+vbTBU68Z06FUdRMRkffghAwerVJD/1FKHvvINK0/wCz5qS89NPFG7aJBoqFaFvvYnGXf4dSpqHtLwS3lx8iD92J1daH+3vxosTuzKyUxM7CEskEkkdkY5AEknD8O+//6KUTixr164dI0aMID8/n7y8PPLz88t/8vLyKCwsLN/2XNjtdkwmEyaT6ZzbGQyGs4qEKsaRaVrRvb9EIpFIBFIIJJFI2gaWQihyijXwChdioJaCSg2+0ZB5FOwWUByQfVKIgRozFkJRnLFkIFyStK1rYLom+Ia6MezqWNbNOwrAnqRetPPtTYR+N5xYCSfXQMzIOu27LHYMIKqnPz7BDTxgsPo1MUgIoHMrjWSqwcDVwLucQqC9v8LYV4TbU2vC4agcCzbgzoZxepHUnPXvtZxIsOowuMNNv8AvU+HYMrHu309FTNiE92r2t1IdDjusft3ZHnAneIbUaVczEtJ58bhzECfGxcDPvdsTYWzdM6p0ahUX+3pwsa8Hb3UMZ0deEauyxIPdMpefaBcD2uZwXGlAol0NfNKlHY+WRoYtSKsqCBrt68kT0cH08ZSz8hsbi8PB7rwiNuYKx5/tpkKKzyL8KaO9i4HrQ3y5I8wftxbgOgWAmz8Me8QZ41kWbwigdRFCoAsMR0kJ1uSUUmFPBZFPUqnQJy1N3BfUAlt6Orb0dIp37KjSp9LrhTgoPAx9eAS6iAixXCoU0rg3j2uoPS+P7O+/J2fOXOy5uZX6NN7e+N42DZ+bbkJTYVCtJeB/7z04iorI+uorAPIW/4PK6ELIa6+2aMFVGZa4ONLfebe87Tt9Oq79+zdjRZILFYvNwbebTvHRimMUWpzOiy46DQ+NjuWO4dEYWsq1TCKRSGpARUeggoIC7Ha7FAtIJLWksLCQnTt3lrcvuugi2rdvf9bt7XY7hYWF1YqEKi6bzeYaHd9sNmM2m8nMzDzndu7u7uXCIF9fXwYNGoSPTyt7Fi2RSCQXGC1olFwikUjqiOJwRi0AGDzB6N1s5ZwVjQ58Y4QYSHEIQVD2KfCLrftg9vkoMTkHnlC1OTeginS/OIy4/VnE7RcZyisL/48btPdgVOfD8v/CXWtq/XsuyrNwZLPTYrXP2MiGLBniN8OmT53tca8KwVhNiBgEQT2EiMNWLJwHhjzQsPU1NidWQc4psWz0gu7XNG89Fxope2G9c1CsRUSCVYfOBa7/AX67Xbj4AGz/RrhpTfoENHW4nd03HzIOi2W9Owz/T613oSgK/zuVygdxaeXruru78FOvGAL0rSsu5XyoVSoGeLkxoA1HZbV3NfJp13Y8GiUEQb9XEAStzM5jZXYeY/w8eSIqmN5SENRgWB0Ku/OL2FQa9bXVVEjxecQgMS4Ghnq7M8zHnSHe7gQbWujf25D7hWNfQWqFezFEDKGbX/PV1UjYCwqEqCepspNP2Y/9PA+Va4LGywttSAiO/HysKSnnFA4pFguWkyexnDxJYXX78vYWbkIR4ejCKrsJ6YKDGzz2ypaVRfa335Hz4484CitXpA0MxPf26fhcdx1q15Z7fgl47FEcRUXkfP89AKYFC1C7uhL03LMt2gVOsdtJfupplOJiAAwdYgl45OFmrkpyIbLhWCYvLtzPiYzK54DLe4bw3IQuhHq3nfhuiURy4aDVanF1daWoqAhFUSgsLKzkEiSRSM7Ptm3bsNmEC3NwcDAxMTHn3F6j0eDp6XnevzWLxXJWkVBFAZHdbj/nfsooKCigoKCAlBQx6TghIYG77rqrRq+VSC5UzDY7piIrOUVWcossFFnt+LrqCfQ04OdmQK9t+RNrJK0bKQSSSCStn4J0Z7SQSi3cgFrqw2idC/hECTcgEFFhpnjwbtfwNZ/pBuQWAJrW7VBxLlQqFaOmdmHeq1sozrdSaHZhdf4DXOr5FqqUPXBgAfSondBk35pE7DYxyBQY5UlIrFfDFWwphD/uA0qdDmIugf631/z1KhUMvBMWPSLa276GQfc1nqisMdj2tXO59y2gb7mDX22OlhwJVh1aPVzzLfxxL+z7Vazb86MQwV01s3bOanYrrHnD2R58f60H5R2KwvPHkvgmyTmwPdDLjbk9ovHSydvr1kysq5HPupY6BMUJQVCZH82KrDxWZOUxzs+Tx6OD6eUhz1m1xepQ2JvvjPramldIkf3cwp8oFz3DvN0Z6i2EP6GtxW1L7waXPOO8TgOoNK1PtIsQPtpzcsrde5xuPk7Rj6MBoiC0AQHoQkPRhYWiCwsTyxV+1G5OMaJitWJNScGamIglIVH8m5iAtXT5TLedM7Hn5mLPzaVk376qnRoNupAQdOHh1QqFND4+NRa+WFNTyZr1Dbm//opSUlKpTxcejt+dd+J11ZWo9S3/c61SqQh69hkcRUWYFojY3Zzvv0ft6krgfx5r5urOTtasbyjevVs0tFpC3noLtcHQrDVJLiyScot5/e+DLN6XWml9h0B3Xp7UjaGx/s1UmUQikTQMnp6eFBUJ4XteXp4UAkkktcBisbBly5by9rBhwxpMZK/X6/Hz88PP7+zPvBRFoaio6KwiobJ2YWHV6RVJSUmkpKQQElI3h22JpDVRYrVjKraSWyroySmyYiq2iHaxWCf6KreLrecW2vm46gj0MBLgYSDAw0Bg6b+V2u5GPF20LXoCjqTlIkcqJBJJ68ZWAvkVHqh5hIC2hT/YNXqBZxjkJYl2cY6I5Glot57i7MoCKfeght1/C8TVU8+oW7vw9+d7AThZPIhDutF0dV0JK1+BLhNr/Pmwmu3sW5tY3u4zNrJhb7ZWvOQUhBk8YfKntReD9bgWlv0XzCaxr5OrIHZMw9XYmOTEwdElzvaAO5rksHZF4Z8ME2FG/YUd83NmJNiUz1tWJFh1aLRw5QxR7665Yt2B38Fmhmtmg66GsYe7f4Cc02LZ6A1DH6xVGVaHwqOH4/ktLad83SW+HszqHo2rphUJ8STnpIObkc9LBUHvn07lz/TcckHQsqw8lmXlMd5fOAT1kIKgs2JzKOwtKGJjBcefwvMIf9oZ9Qz1cWdYqfAnrLUIf6qj9y3w72fCDRKg+9Xg0655azoLit1O8d69WBOrd/Qpc1OpMxoNuqAgp8AnrILIJywMbUhIrcQwKp0OfWQk+shIqvMqs+fnl4qDEkvFQQkVlhNRrNaz79xux5ootivaXLVb7epaGjUWjj48vHLsWFgYaqMRS1wcWV9/Te4ff8IZx9K3b4//3XfhefnlqLSt65GMSq0m5NVXUEqKyVv8DwBZX32F2tUV/3vvaebqqlJy5AgZn3xS3va//z5cunVrxookFxJmm52Z607y6erjlFid1z53g5ZHx3Rg2tAodPLeUSKRtAE8PT1JTRXPZvMaQBwukVxI7N69m+LS71re3t507dq1SY+vUqlwc3PDzc2N4OCzj03Y7XYKCgrIy8tj3bp1HDt2DBD1SyGQpDVRJujJqSDcMRVbSh17nOKesv4y8c/5BD11JafULehIWv45t9Nr1QS4G6oVDFUUEgW4S5chSWVa11MnyQXF7Nmz2bhxI2+//fY5VctlZGVlsWvXLjp27EhkZM3ie95//33CwsK4/vrr61tunXjxxRcBePnll5vl+K2dTRs38s0XH3L7tZczdEAv4bbjFtBg+6/tZ7BWuAUIkU6RiLEiP0UMbrt4N8z+FUdlgZRbYN3ic1ohUT396X5RGPvXCaHV+vw7CdUfxDs3TsQJDb6vRvs5tCkFc6FwS/H0NxLTp+E+W5xcC1u/crYvfUs4WdUWvRv0vgm2fCHa22a1HiHQjtmUuyG1HwV+Z8++bigUReHhQ04Bx+sdwrgjvAH/X1sL1UWCNcHvv0FQa2Dix6Bzha0zxLoji2HejSI+7HyuUtYSWPs/Z3vYI0KcWUOK7Q7uOXCaZVnOh5uTA735pEsk+tbkxiWpMR3djHzZLYpHo4r54HQaCysIgpZm5rE0M4/L/L14PCqI7lIQhM2hsK+gmE25BWzKKWCLqYCC8wh/Ioz68qivod7uhLdm4c+ZaLTinPXjdaUOQc82d0XVYk1LI+HOOzEfO17nfaj0+grCHqfAp2ydNjCwSUUvGg8PNF26YOzSpUqf4nBgy8jAmpBQ7iYkhEJJWBMSsKWnn3PfjqIizEeOYD5ypNp+bUAAtqysKtFlhq5d8L/nXjzGjkHViq8ZKo2G0LffxlFcQsHq1QBkfPghaldXfKfe2szVOXFYLCT/31PlQixjz5743313M1cluVBYfTidlxcd4HRWUaX1V/UJ4+nLOhPoWUMBu0QikbQCPDw8ypfz8889kCmRSJzY7XY2bdpU3h4yZAgaTcucpKfRaPDy8sLLy4vBgweXC4H27t3L2LFj0bayCQ6StseehFwOpeSVuvGUinsKreQWV3TqsVQS6DcFWrUKb1cdXi46vF31uOg0ZBVayMg3k1VoRlHOvw8Ai81BUm4xSbnnn6Tl7aojwN1AoKfhDPFQZechLxeddBm6AJBnZ0mTYzKZcHd3P+9Nzdq1a/nuu+94/vnnayTC2LZtG5dddhnvvPMOTzzxRJX+77//nltvvZXZs2dz2223AfB///d/DB8+vF5CoPfff5+FCxeed7vo6Ghmz55dad13330HtHwhkM1mQ6erRexKBXJycvD29q7VsUpKSjAajee9gTy6fxezfpjP8H7dhRDIK7JB47Vq+xmsFSqVEH7YzGApEOty4kR0V0PEIxVlgd1SeiwNuAfWf5+tiKHXxJJ0NIec1CJsipHlpke5yvdZNGv/J4Qz5xn4dzgU9qyML2/3Gh2JWt1An62SPPizggNJx0tFTXVlwJ1OIdDRJZAbD941E0M2G9YS2DnH2R7QNHnSn8anV3Jxee5YEnk2O4+2C7pwbnptFhFJ11oiwapDrYbL3hbiz40finUnVsEP18BNP4PB4+yv3THb6cbmFgiDau5ekG+zM3XfSf7Nddoh3xrqx1sdw9FcKJ+fC5jObi7M6BbFo+2Kef90Gosycsv7/sk08U+miQn+XjwRHUxXd5fmK7SJsSsK+wuK2ZRTwMbcArbkFpB/HuFPmEFXLvoZ6u1OpEsLd3KsL+2GwJMnhJCxBTqv2XJyiL/9DiwnTpxzO7WbWyUHn0qOPqGhaPz8Wo24RaVWC3eioCBc+/ev0u8oKRFOSBWEQuWxYwkJOIqKqtmrE1tGRqW2S9+++N97D24jRrSZ+w2VTkfYhx+QcO+9FP0rbJPS3ngDtZsr3ldf3czVCTI//axcrKUyGAh9681W58AkaX3EZxXxyl8HWHGosqCwS4gnr0zuxoAo32aqTCKRSBqPilFg0hFIIqk5Bw8eJLc00tjFxYU+ffo0b0E1JDo6Gi8vL0wmE8XFxRw9erTJnYwkkor8uTuJR+btbtRjVBT0+LjqS5fFvz6uOrxc9Xi76Erb+lLhjw53w9kjvWx2B9mFFtLzzWQUmMnIr/yTnl9SvlxoqbkjUZnw6Vh6wTm302lUQijkaazWbahnuBchXhfOM862inwKImkS0tPTef755/n111/Jzc1Fq9XSp08fnnzySa699trmLq9eHD16lLVr19KjRw/0Z7Gz37NnD5mZmY1WwwcffMCJ8zy8PxsTJ05k/PjxNdo2IiKCq666qlb7NxhqN7jz/fffM336dObOncstt9xy9g3tNhGpVYZbYLUCmkmTJgGcU6x1zz33sGPHDrZv316rWmvCjBkz0Ol03H777VU7VWrwiRZxEXYz4BDxTgEdhSCorjjsZ8SlBbXIgafGRKfXMPb2bsx/ezsOu0K6tSPbC65jkOon2PiRcEA5Byd3ZZCXKWLVDG5augxtQIvTZc+DqVRkZPSGiR/VT8DmHwsxl8DJ1cIJavs3MOalhqi08Tj4p9MNyysCOtbsHFQflmWaeONkSpX1b59KxWSz82L70DYzOHdO1r8LafvFstaldUSCVYdKJT7nOldY84ZYF7cR5kyBW+aDi0/V11gKRSRaGSMeFw4dNSDTYuOmvSfYm++cdfFgZCDPxYRcGJ8bSTld3F2Y2T2KQwXFvHs6lb8zTOV9izNNLM40cXmAF09EBdOlDQqC7IrCwYLi8qivzaYC8mznFv6EGnSVHH8ijfoL7+9G2zJdjuz5+STccadTBKTV4nHJSHShpUKfCo4+ak/PC+b/TW00YoiJwRATU6VPURTsublYExKEQOhMoVBKCtjFAzq3oUPxu/ceXAcMaJO/O7XBQMSnnxJ/510U79oFQMrzL6AyGvG6/PJmra1o1y6yvv66vB34+H+q/f+USBqKYoudL9ae4Mu1J7BUuC56GrU8Mb4TNw2MRCtjwCQSSRtFCoEkktqjKAobN24sbw8cOPCsY0stDbVaTa9evVi3bh0Au3btkkIgSbORllfCC3/sr/H2QtAjBDxlwh3vCiIeL1c9Pq46vF30TuGPmx43vabBv9drNWoCPY01cgstNNuEKKjATHqemYz8EudyBRFRZoEZRw1dhqx2hWRTCcmmkmr73766B9cPaOETziXnRQqBJI3OqVOnGDFiBElJSYwbN47BgweTkZHBL7/8wnXXXcfzzz/Pq6++Wqt9njx5kq+++qrSulOnTgGwePHiKqKbphAbLVy4kKioqGr7zpWv2hD89ttvlW4ca0NwcHCNhUAdO3bkww8/rNNxGpy8JCF6AFBrwaP63/HevXvPu6sjR46wY8eOhqyunGeffRYPD4/qhUAgIiN8Y4QYSLGDwyrEQH4d6j44X5jpdPtQ68D1Aow+AgIiPRg0KYZ/fxeDWzsKrybCsJvQfz8XLjqeodW+TlEUdi13ugH1uDgcnaGBhBLHlsPO75zty98762e3Vgy8SwiBQDjtXPw06Fqw3fw258AM/W5rdCHK4cJi7jsYVx7nM9jLDYNazdocYVn9ZUIGeTY773SKaNvOLil7KgthWlMkWHWoVDDyKeEMtPwFsS5pO3w3EW79A9z8K2+/5UsoLHVp8AyH/tNrdJjkEgvX7znBsSJz+brnYkJ4qF1QA7wJSWuli7sLs7pHc6CgmPfPEAT9nWHi7wwTVwR48XgrFwQ5SoU/m3KF8Off3EJMtnPPQgox6BhW6vYz1Meddhei8KcV4CguJuHe+yg5eFCsUKkI+9/beE6Y0LyFtXBUKhVaHx+0Pj649OxZpV+x2bCmpKDSG9AFtX1HTrWbGxEzviT+tunis6QoJD/1NGoXFzxGjWqWmhxFRSQ//XR5NJvroEH4nGuCiURSDxRFYdnBNF5ZdLCKTf/1/SP4v0s74efexp3vJBLJBY+MBpNIas/JkydJTRUTebVaLQMHDmzmimpH7969y4VAx48fJz8/v9K5QCJpChRF4dkF+8grEWNhoV5GJvQIwcfN6chTJugpE/w0hqCnKXAzaHEzaInyP/ekVrtDIbs0eqzcUagawVBGvpkCs+2c+wrwkN9j2gJSCCRpVBRF4aabbiIpKYlvvvmG6dOdg24vvvgiY8aM4bXXXmPYsGGMHDmy0mvt9rMPMsTHx/P2229X27d69WpWr15daV3nzp3bdE7phg0bav2a+fPn11ogdfz4cZ5++ukab9+t2/+zd97hURVvG763Jptk00knIfQOoTfpiMhPQEXFghRFQSzYURTBhl1QEBQBFRE/xQKKhQ7SSwi9l4SE9L7Zvnu+PzZsEkggIZsGc18XF2fmzJl5N7t79pwzzzxvK0aPHl3R0K6NKR8MWUVlD79a6WhhMBjIzs5Gr9djt9uRl5UuQeUOfg0gq3A1tsXgSO/k16DiTjF2K+hSi8raEEcanZuUmEGRJBzNJOlEDhIK1uU+w33K53Db+C4Mn1vqMcmnc0k771jBJFfKaNM3wjXBGLJh1VNF5RbDoLWLUic0vc3hrJN7weG0c/R3aDfKNX27muQDkLjbsS1XQYcxVTpclsXKmIPnKChMVVPfXc3XraPRKuU8cTTeOXn/Q3IW+VY781pGor4RvzNWM/z+RJFIMLJ73UsJVhY9n3aIgf4qTAuacgi+GQoPrywS2hlyHG5gl+jzEiivfTNzVm/inrjTJJksAMiAD5vV56EwF6eLFNRZWhUKgg7n6/n4fCp/ZxQJgv4sFATdEeTLcw2Cae5Z84IgSZLQ2+3kWGzkWG1kW6zkWGxkWwv/t9jIKdzOslg5XmAk5xrCn2C1kp5+Wofrj68XDTRC+FPbsZvNJD75FIZiQviQN2cKEZALkCmVqOvXr+kwqhWFtzf1F31N/OjRmE+fAauVpGemUP/LBXj26FHt8aR99DGWeIeoX+7pSdi779SZtHWCusXZdB0z/jjKlpMl0wG2jfDhzeGtaV/ft2YCEwgEgmpGOAIJBBWn+KLumJgYPD3L51hdW/D39ycqKor4+HgkSeLAgQP06tWrpsMS3GT8tj+J9ceLUvJ+fG97uje6uZ/ZKuQyZ4qvlnhfta3ebCUj33ylYKhwO9L/ygwsgrrHjauMENQK/v77b3bu3Mm4ceNKiIAAgoOD+fHHH2nXrh1DhgypUL99+vTBYrGUu71CoWDZsmUVGkNwJfHx8WUKsEpj+PDhFRYCSZJU4v8rsNsdIpniqGrnD9LKlSuRJAmj0cjff//N0KtZ5Lt7g08E5CY6ysYcR3ov7wqmpNKlOZyFwJFezMP/umK/UZDJZQwY05L/e3s3Jr2VfFswW/ImMCjuc+j+JAQ1v+KY4m5AzbuG4OHtIlvWv6dCfmFqKo9A+N+nlUsJVhy5wuFusv5NR3n3wtorBCruBtRqBHhVnWOVxS4x4fB54o1mADwUcr5tE02g2nH582XLBjx/4gL/l+IQFv6RnoPukI1FraPxuNGs+y9PCTZ83o0lEuwyAZTuhWI7CdKPw5Ih8PAq8K0PO+aCsVCg4d8Q2j9wzS4P5+sZdeAsGRaHeEolkzG3ZSTDg0pJOya46Wmt9WBJm2gO5ev5+HwK/2Q4HoBLwKq0HP5Iy2FYkC/PNQihmWflHdskSUJns5NtsZJttRWKeKzkWG3kFKvLKUXgYy7rGqucBKmVJVJ9NdS4CeFPHUKyWrn4/AsUFHvwHDT1ZfzqeLpmQc2i9PMjctFi4kePxpKQgGSxcGHyk0Qu+hqPDh2qLQ7dtm1k//CDsxw8bRqq8PBqG19wc1BgsjJ342m+/u8sFlvRb6qfh4qXb2vOvZ3qI5eL30WBQHDzcLkQSJIkcX8gEFyF5ORkzp49CzgcR7t3717DEV0fMTExxMfHAxAXF0fPnj3Fd19QbaTlGZmx6oiz/HD3qJteBFRRPNRKIgOURAbUzvlVgWsQQiBBlfLTTz8B8Pzzz5e6v1WrVgwaNIh//vmHRx55hMDAojQeq1ev5vDh0nM7ymQyp8PP3r17+fjjj9m2bRvp6elotVo6dOjApEmTGD58uItf0c3NgAEDWLduXZWOkZubW+L/K9ClgM0xqY+s9k5iGwwGpk+fjlarxWw288orrzBo0KCr5/r1rAdWoyO1Fzheq9Kt/GIem6Uo7Q2ANrRW/42qC62/O30eaMaarx0XhieNfWmg30eTdTPggR9LtM1OKeD8waLUgu0GuigH6rE/4WCxse6YfWXaosoS8zBses/x/UjaCxf3Q1iMa8eoLIZsOPhzUbnzhCod7o3TSWzL0TnLc1tE0rJYih6lXManzevjrZSzMNHxvm/MymfUgTMsbRONj+oGuUy60VKClUWH0Q5noF8fcwgis87CktvhniWwc35Ru76vgEJ11a525+h46NBZ8qwOJymNXMai1tH0D7j6SgqBoI3Wg2/aNORgvp6PzqWwJrNIELQyLYdVaTmMCPLl2QYhNPV0xyZJ5F0S8hQKdYo79eRYrYUiHofAx7HPUW+rnJ6n3NQrFP5cEv80EsKfOotkt5M87TXy16511gU++SQBY8fWXFCCGwZVcBBRSxZz/qHRWJOTkQwGLjz2OJHffIOmdasqH9+Wl0fyq9OcZa/+/fG5c0SVjyu4ebiYY+CPAxf5Zvt5knONznq5DB7sGsXztzbF18NFi0gEAoGgDuHm5oZKpcJisWC1WjEajWg0Ne+GKhDUVoq7AbVq1Qp//7q5kLdly5b89ddfmM1mMjIySExMpP5N5o4qqBkkSeLV34pSgkX4aXj5tisXfAsEAiEEElQxe/bsISQkhFatyn7wN3DgQP755x+GDRvGsGHDnPUpKSllCoEu8d133zF+/Hjc3d256667aNiwIWlpaaxcuZIRI0bw1FNP8dlnn5U4ZsmSJc5UWna7vRKvrm5zyXFHoahdKbUuXLgAwJkzZ0rUnzt3jtyMVMiOxzGdBgkZBeXq85IrT1m4+nMgSRITJkzg1KlTfPrpp+j1eqZNm8bEiRNZvHjx1Q/2jgCryZH+DBzuR0o3UJfDHlSXClLha1G6g0a4VlyiSadgEg5ncnynI/fypryJhBybgjZ+O0QVpSyIW3fBud2gbSD+oS6wZS3IhD+nFJXb3Ast7qh8v5fjVQ9ajoBDDgEme752uL7UJuKWg9Xg2A5uA/WrLv/10osZLE4qEnW9HB3C7fV8r2gnl8l4s3E4PkolH513fD525xZwd9wZlrdrSD311QUjtZ4qTgmWYbbio1Sgqi2rntuMdJz/fh4LdgvkJsDXA7n0u0G9FtdMybchM49HDp/DYHcc462U832bhnTx9ara2AU3FG21HnzXtiFxeQ6HoLXFBEG/peXwe1oOPkoFuVYb1aTncaKRy/BVKfFVKvBVKfBTKvFVKfBVKvFTKUpsh7qphOPPDYIkSaS+8y65K1c66/zHjCFw8hM1GJXgRkMVHk7k4kXEj34YW0YGdp2OC48+StTS73Br0qRKx0595x2sqY4UyQo/P0LfnCnOXYJKk11g5q/DyayMu8juc1lX7O8Y5cfMYa1oHe5TA9EJBAJB7UAmk+Ht7U1mZibgcAUSQiCBoHSys7M5cqTIxaRHDaTSdRVqtZpWrVqxf/9+wOEKJIRAgupgZdxF1h0rSgn2wd1t8XQTcgeBoDTEN0NQpSQmJtKuXburtmncuDEACQkJV213OVlZWUycOJGGDRuyefNmQkOLUijNnj2bUaNG8fnnn3P33XfTp08f577Y2FjnxVaZ6aduAsxmh6uOm5tbuY9Zv359hR+mLl26lIceeqjc7Xft2gXgFGtd4tlnn2VlsYmLipCQkFBtN6BWq5XJkyezbNkyHnzwQaZMmYIkSRw9epQlS5agUCj44osvUKnKEBfIZODXADJOOdyBkByuFoHNQHmV1YVWc5GTEIB3mOvSTt0g3HJfUy6eziEvw4hZ8mRdzhSGr3kD+aNrQCZDn2fmRKFQCCBmkItuXFY/V+TU5BUCt3/gmn5Lo8uEIiHQoRUw6K3akx7Obi+ZFqzLo1X2Gd2Ro+OVk4nO8h31fJkSFVxme5lMxgvRIXgr5Uw/fRGAwzoDI2JP83/tGxHhXodX9m75sEpSguVZbbx84gK/peXgqZDTw9eL3n5aevtraepRw6KBFv+D+3+E/3uw6Dx6if7THKn0yuD31GyeOpaApfD6IFCl5Md2DWmtFRapguujvbcHS9s2ZH+ewyFofVaRICjHaqtU3x4KOX5KBX7FRT3ObSV+ypKiHj+VEh+lAs2NlvpQUC7SZ88hu1iqZN97RhI09WUhlBC4HLfoaCIXLSLh4Yex5eZiy8khfvx4Gnz/PeqoqCoZM2/NGnJXrnKWQ2bMQBnoYvdNwU1DgcnKumOprIq7yOaT6VjtVz43CvRy45UhzbmrQ7g4jwoEAgGg1WqdQqD8/HyCg8t+BiMQ3Mzs2LHDOSfVsGFDwsLCajiiytG+fXunEOjw4cMMHjz46hkRBIJKkpZv5I1iKcEe6hZJj8bi3k8gKAshBBJUKQUFBXh6Xt1Rw8vLscJep9Ndtd3l7NmzB4PBwKRJk0qIgMChRp4xYwa//fYbmzdvLiEE+vzzzxlbaH9/Kb2YKxgzZkyZYpPs7OwSac+qCovFwvr16wkNDS0hwEpJSSEuLo7WrVsTEREBFAmB3N3dr9mvXC7n5ZdfLnXf/PmOdCuTJk0qdX/r1q3LHX9ycjI7duxALpezd+9ezpw5Q6NGjvQ1T094mBF9LqU5koF3KFt37GLRokXX7NfHx4cnn3yyzP1Lly6tsBCtNE6ePMljjz3G5s2bmTBhgvNvI5PJ+O677wgICOCzzz7jyJEjLFiwgLZt25bekVwJ/g0h/YQjvY3dWigGalL2BLYuGedkt8oT3ET6mstRa5QMGt+KXz/ah2SHi5ZW7D8RS8djq6DlcA5tSsRWmAYoKEpLaGPfyg96+Bc4+ntRedjnVevUFNEZQtpCykGHACJuGfR4qurGqwjnNkFWodOXmze0uadKhkkwmHjk8DmshV+HNl4a5rSILNcD+sfqB6FVKnj++AXswBmDieGxp/ipfSMaeVz7XFnruBhXMiXYwDdckhIsNq+AiUfiSTA6fkcKbHbWZuY5HU9C1Cpu8feij5+WW/y0BLvVgKtSk4Hw4M/wwyiwFLrHhcVA8/+Vecj3FzN58cQFp2wo3E1Vd997Qa0jxtuDZe0aEptXwEfnUtiQle/cp1XISwh3Lol5ribw8VEpcHOBqE9wc5Dx1UIyv/zSWfa+fQghM2aIyWtBleHerCn1v15Iwthx2AsKsKVnED9uHA2+/x6Viyc7rBkZpLwxw1n2HnYH3oNvdekYghsfs9XOf6fSWRl3kbVHUzFYrhTrymXQs3Egw9qFMaRNKF5i1bFAIBA48fYueg6Zl5dXg5EIBLWXgoICYmNjneWePXvWYDSuITIyEn9/f7KysjCZTBw/frzsOQ+BoJJIksS03w6Ta7AAEO6rYeqQFjUclUBQuxF3rYIqxcPDA4PBcNU2BQWOCbqKOrb4+Tkm08+ePVvq/kv1l9pVFfXr16ddu3bk5uaSm5tbapsWLVo4nY+qktzcXIYMGcJ9993Hjz/+6KzftGkT999/PwsXLuTRRx8FHKIhKL8Q6L333it136VxytpfERYuXIjdbuf111/nrbfe4pNPPmHevHlgM9O/QyOIiXY09AoB71BQqMolBPL19eXtt98uc//WrVsrJQTat28f8+fPZ+nSpajVar766ismTJhQoo1cLmfOnDn06dOHp556ig4dOnDvvfcyefJkevToceVEjNLNIQbKPA1IjnRK2fHgH32li4rFCPpiNuXeocINqAxCGvrQaUgD9qw+D8Bu3f3U/+Nz/KIHc2hzkYNMzK1RlZ8cy0+F1c8XlWNGQ9MqnpSQyRyuQKsKxT97FkG3yS5xgKk0e4p9V9s/UL50dxWkwGpj7KFzZBU+uA9UKfmmTTQeFXC/uD80AG+lgolH4rFIEkkmC8NjT9c9VxirGVZOdogJwZESrMvjlerSLkl8eSGdd85edAqtSiPFbOHnlGx+TskGoLmnu0MU5K+lu68nntWVkjK6N4z+DVaMA7MOhn5c5rlxbnwqb59NdpabeLjxf+0aEVaX3aAEtZIO3p780K4R2RYrNonalVpPcEOS9cMPpH/yibPs1bcvYe+/j6yWpQcW3Hho2rSh/pcLSHh0ApLRiPViMvHjxhG1dCmqoCCXjCFJEsnT38CW7bjmUAYHE/Laay7pW3DjY7dL7D6fxcq4i/x9OJkcvaXUdjGRvgxvF8btbUMJ0gqBuEAgEJSGEAIJBNdmz549WK1WAEJCQmjYsGENR1R5ZDIZ7du3Z8OGDQDs379fCIEEVcaqAw7R/iU+GNlWiPMFgmsgviGCKiU0NJRz585dtc0lwc7lrj7XonPnzsTExDBv3jyCgoKYPHky/v7+mEwmfv31V5588kl8fHy4556qcZ24xLRp05g2bVqVjlEVXLop8/evHWmDsrOzmT17Nq1bt2bmzJls3ryZr7/+mqeffppm9VQgOZxaULiBtnbYy27YsIExY8aQmJiIXC5n1KhRzJo1i8jIyDKPueuuuxg4cCCvv/46CxcuZPny5QQHB/PTTz/Ru3fvko3dvMCnPuQWipRMuZB3EXzCS7bLL5q8Rq0FN62LXuGNSafbG5BwOI3UeD12lKxNuJcWP/yBqSAAAO9Adxq2r6SDlyTBn1PA4JiUwKc+DH63cn2Wl9YjYc1rYMyF7HNwZj00GVQ9Y5dFzgU48VdRufOjLh/CLkk8dSyBowVGANQyGUvaRBN+HUKOofV8WdpWzrhD5zHY7WRYrNwVd5rv2zSki6+Xq0OvGlycEizDbOXpY/FXuJh83DySNl4aNmfnsyUrn605+eQVOmtd4niBkeMFRr5MTEclk9HJx4Peflr6+Glpq/VAWZUiiMiu8MxBkMlLff2SJPHO2WTmJhTllW6r1bC8bSMC1OIyWVB1+KnE50tQ9eSuXEnqm285yx5duxI++1NkZaWoFQhcjEenTkTMnUvipElIFguW+AQuPPIIkd99h9IFC3Zyf/sdXeGkA0Dou++g8BbOqIKykSSJIxfzWHXgIqviLpKSZyy1XZMgL4a3D2NYu3AiA+rQYgCBQCCoIbTaomeR+fn5V2kpENycmM1mdu/e7Sz37NnzhnFobdeuHRs3bkSSJM6dO0dOTg6+vr41HZbgBiM931QiJdgDXSPpKVKCCQTXRDyBdgEzZsyo6RBchqtfS4cOHfjxxx85f/48DRo0KLXN5s2bAThx4gTffPONs/706dNX7Vsmk/HHH39wzz33MH36dKZPn46Pjw/5+fnY7XYiIyP58ccfCQkJcdXLuS7i4+Np1qwZo0ePZuHChTUaS3GyshwOMvXq1St1/4wZM5g5c2a5+yvPhetbb73Fa2Ws0HzhhRfIzs5m+fLlyGQyPv/8czp16sTYh0ez5ae5qC5NWPhGOiZ0awH9+vVj+PDh+Pn5MW7cuHKr+L29vZkzZw4zZ87km2++ISMj40oR0CU8AxwpngoKJ6kL0kDlDh4O0QpmPRhzinVeMUHdzYhcIWfQo235v5nbsFgV5NjC2bGnaH+7AfWRV8BBplQOLC8pfBk+F9yraVJC7QHtH4Kd8xzl3QtrXgi075siMV90H0eaOxfz4bkU/soocmV7v1kEnX2u33Wor783P7VvxIMHz5BntZNntXPfgbMsadOAvv61fILJxSnBtmbnM/loPKlmq7MuRuvBglZRRGncAIj2cGNseCBWu8TBfD1bsvPZnJ3P3lw9FqnIPsgiSezIKWBHTgHvn0vBWymnl6+W3v5aevtpidaoXf8gRFH65a5NknjlZCLfXcx01nX39eS7Ng3RKoVThkAgqNvkrV3LxVeLFiu4t21LxLx5yMvhBioQuBKvXj0Jn/0piU8/AzYbplOnufDoBCK/WYJCe/0LGCxJSaS+WyS093vgfrxugPQKgqrhXEYBq+IusvJAEmfTC0ptE+6r4Y52YQxvH0bzEO0NMzknEAgE1YFwBBIIrk5cXBx6vR4AHx8fWrZsWcMRuQ4fHx8aNmzImTNnAMdr7du3b80GJbihkCSJ134/5HTwDPfV8MqQ5jUclUBQNxBCIEGVctddd/Hjjz8yf/583n///Sv2nz17ltWrVwMwffr0CvcfHh7O9u3b2bp1K1u3biUjIwOtVktMTAy33XYbanWRE0RwcDB9+vSpdmGQJEmYTCZnKq7inD9/vlpjKc61hEDdunXjmWeecemYXbt2LbV++fLlLF68mDFjxjB48GAA2rZty7vvvM2LL73MpFdm8fVH0x3iF7fa48Yhk8mYO3fudR/v6+vLlClTrt3QO8whBjIV3kjnXHA4I7l5lXQDcvepknRLNyI+9Ty45b6mbFh2pkS9m4eS5t0rKabKTYK/pxaVO0+Ahn0r12dF6fxIkRDo1BrIPg9+Dao3hktYTRD7bVG5y4Sy214nK9Oy+TS+yBb08Yh63B8aUOl+O/t48ltME+6LO0OGxYrBbmf0wXN80TKKO4J8K91/lWA1w+9PFEsJ1uO6U4JZ7RKfxKfw6flUimcCe6J+EFMbhqAuxWFHKZfRwceTDj6eTGkQQoHVxs7cArZkOYRBxwtKrrrOs9r5KyPXKeKKcFc50ogV/qsqVx6z3c5TxxJYmZbjrLs1wJsvWzVAU1khoEAgENQwuq3buPjc82Bz/Ba4NW1K5FdfovAS14mCmkE7YABh773HxZdeAknCeOQIFyZOInLhV8g9Ku62ItntXHx1GnadDgBVVCRBL7zg6rAFdZy0PCN/HExmVVwSBxJLT+Pu76lmaJtQhrUPo2OkH3KRrlMgEAiuCyEEEgjKxmazsX37dme5R48eKG6wVM0xMTElhEC9e/dGXglncoGgOH8eTObfI0XP/t+/uy1ad+F0LBCUByEEElQpI0aMoGXLlsyePZvbb7+dPn36OPcZDAbGjBmDxWLh888/v0Il/Nprr7Fy5cpyjdOrVy969epVok6SJJKTk8nLy8NisdCwYUNWrVpV4sZk8eLFBAUFXf8LLMbrr79eqtgnN9fxwGnfvn1MnTr1iv3gEN2MGDHCJXGUl+HDh+Pj41NmSrbbbruN2267rcrjWLt2LePHj6d9+/bMmzevxL4XHrufI3u3smj578jlCuYvWcaNdYlcTmQyh4gj4xRYDYAEWWcdKcJMxW6utcINqCI07xVJ/I7DnDmrcda1rheL2hAJ7g2ur1NJglVPOtK4AfhFw6DyO2u5jIBG0GiAIy0YEuxdDIPerP44AI79AQXpjm3vcGg6xKXdH8rXM+VYgrPcz1/L643CXNZ/Ky8NKzs05t64MySZLFgkicePnCffVp8HXCA2cjlbPoS0QptUpcbhRnUdN94XjWaeOBrPztyiFdMBKiWft4ikf0D5HZE8lQoGBHgzoPCYNJOFLdn5jn9ZOlLMJX83E40WliVnsSw5CxnQxkvDLf6ONGJdfDxxd4FIR2+z8+jhcyXSnI0M9uPT5pGoxOSPQCCo4+hjY0l88kmkwvsSdVQUkYu+RiGs2QU1jM8d/8NuNJDyumMBkGHfPhKffIqI+V8gd3OrUF/Z3y9Dv2uXoyCXE/bee9clKBLceOTqLfxzJJmVcRfZcTYTSbqyjadawa2tQhjWPoxejQNRCRG4QCAQVBqRGkwgKJtjx46Rk5MDgEajISYmpmYDqgKaNWuGu7s7RqORnJwc4uPjiY6OrumwBDcAGToT01cedpbv7xJJryYiJZhAUF6EEMgF3EipwVyNSqXi+++/p2/fvtx666088cQT9OjRg9TUVL744guOHTvG/fffz5NPPnnFsdeTRzQrK4uFCxeycuVKYmNjMZlMV7QJCgqid+/ejBkzhocffvh6XlapfPjhh6WOd4nDhw9z+PDhUvc9/vjj1S4EGjJkCEOGVGxC3mQy8fPPP/PXX39x6NAhEhMT0el0yGQyPD09qV+/Pm3btmXo0KGMHDmyKJ1XGSxbtoxHHnkEX19fVq1ahadnsVXK5gIoyOCrD14jKSWdhct+4cSFdJYvX05YWMUm+dPS0q769y3rfalVyBXgHw0ZJ8Fudbh95BSJH9D4g0pT9vGCK5DJZPSdNICUV/+hwOKNUmagjf5TmPsOdHsCbnm+4um89n0DZzZcGgFGzK85l6YuEwqFQEDsUuj7qiOtXHWzu1hKxI7jykzTdD2kmy2MPXQOg93xhL+Rxo0FLaNQuljM0cjDnVUdmnDfgTOc1puwA88dv4DOauOx+q4Rk7oEF6UEW5ORyzPHEsi22px1PX29mNcyihC3yq22CHJTMTLEn5Eh/kiSxEm9if+y89mclc/2HB0FNruzrQQc1Bk4qDMwLyENd7mMLj6e9PZzpBJr7aVBXsGUDbkWK6MPnWN3MYHTuPBA3mkSXuG+BAKBoLZhOHKEC489jmR0uK8pQ0OJXLIYZRkOoAJBdeN3zz1Iej2ps94DoGD7dpKee56I2Z8iu8a94yVMZ8+S9nHR9U7Ao4/icQNOpgjKj8FsY/3xVFbFXWTTiXTMxa4nL6FSyOjbLIjh7cMY0DwYjfqmXGIkEAgEVYaXlxcymQxJktDr9Vgslms+FxYIbgYkSWLbtm3OcpcuXUpksbhRUKlUtGnThj179gAOVyAhBBK4gukrD5NdmBIszMedV28XKcEEgooghECCKicmJoZt27bxxBNPMHv2bGbPng2An58fM2fO5LXXXnPJONu2beOuu+4iLS2Nbt268dxzz9GoUSN8fX1RqVQYDAZSU1M5fPgwf/75JytWrGDo0KGsWLECd/fKT44bjcZS66dPn85bb72Fp6cnFy9eLOFIVJfYu3cvI0eOJD4+nrCwMLp27cqAAQPQarVIkoROpyM+Pp7169ezbNkyXn/9dVasWEH79u1L7e/QoUOMHz+e0NBQ/v33X+rXr1+0U7I7RS4qlYo/f1zMmOfe5ODBg2g0FRO7REREAI6Lz7Lw8vLCy6v2pBwrE6Ub+Dd0OAOVSNQjA231pry7UXDXunP3y504umwFUbnf46nIARuwbTbELYN+06DDww4h1rXIPg//Tisqd58MUd2rJvDy0ORW8ImE3AQwZMGRX6H9A9UbQ8ohuLDTsS1XOv6WLsJktzP+0HmSTI4bAW+lnG/bRuOjqppLm3B3Nb/FNOb+A2c5rDMAMP30RXKsNl5sEIKspkUkLkgJZrLbeedMMl8lpjvr5MCL0SE8HRWMwsWvUSaT0czTnWae7jwaUQ+LXSI2r4DN2fn8l6UjNr8AW7FTndEusSVbx5ZsHZxNxl+l4BY/rVMYVN/96g9S0s2WEu8fwLNRwbwUXQveP4FAIKgkpjNnuPDoBGeqJEVAAJGLF6GqoIBeIKhq/MeMwa7Xkz7nMwB069dzceorhH3wPrJrpEiQrFYuTn0FqXABjluzZgQ+ObnKYxbUPiw2O9tOZ7Aq7iL/HkmhwGy7oo1MBt2iAxjePowhrUPx8RAT0gKBQFBVyOVytFqtMy1Yfn4+/v7+NRyVQFDznDt3juTkZACUSiVdunSp4Yiqjvbt2zuFQEePHuX222/HrYLOnwJBcVYfTOavQynO8nt1PCWYJEkYrAY8VMLNVlB9CCGQoFpo3bo1W7ZsISkpifPnz+Pj40OTJk1cdiFgNBq5++67yc3N5a+//rqm043ZbObpp5/myy+/ZPr06XzwwQcuieNyjh07xieffIK7uzsFBQU8/fTTfPPNNy7p+88//+TPP/8sUXdJjLR3714mTpzorL+Un/X7779n7969ZfY5fPjwUv92Op2OoUOHkp+fz48//si9995b5qSp3W5n+fLlPProo9x+++2cPn0aj1Js2tu0acOGDRuIjo6+0uFHlwbWQmGVTI66XkN++OEHsrOz8fPzKzP+0ti6dWuF2td61J7gGwk58UV1HgEOkZDgutBGRND15SlwoQf88wokFX5HCtLhzykOR5vB70CjfmV3YrfD75PBUugyEtgU+rtG5HjdyBXQeTysm+Eo715Y/UKgPYuKtlsMA22wS7qVJImXTySyJ8/x95YDC1o2oLFH1Toe1VOr+KV9Ix4+dI5dhY4yn5xPJc9q483GNewos+WDSqUEO6s3MfHIeQ4WE8mEuan4omUU3XyrRyipksvo6utFV18vXoqGPKuN7dk6Zyqx0/qSrntZFhsr03JYmZYDQEONG7f4edHHX0tPX68SorALRjP3xZ3hrKGoj5mNw3i8Njk6CQQCwXViTkwkYdx4bNnZAMi9vYlcvAg3sQJTUEsJmDgRu15P5sKvAchbvRq5h4aQN9+8qjg3c+FCjAcPOgoqFWEfvI/8BlxRLSgdu10iNiGblXEX+etQMpkF5lLbtY3wYVi7MP7XNowQnxpwRBUIBIKbFCEEEgiupLgbUExMTMmMCDcYYWFhBAUFkZaWhsVi4ciRI3To0KGmwxLUUTJ1Jl4vlhJsVOf69G5ad92ODVYDz258lm0Xt3F/8/t5pcsrYmGqoFoQQiBBtRIeHk54eLjL+42NjSU1NZV77rmnXOmu1Go1n3zyCQsXLmT16tVVIgSKjY3ljjvuwGazsWbNGj799FO+/fZbNBoNn332WaXtUffu3cuXX35Z6r4zZ844xT/F2bx5M5s3by6zz4iIiFL/fhs2bCAtLY2nnnqK++6776pxyeVyHnzwQbZu3cqCBQvYtGkTt99+e6lte/bseWWl1QT5RSpftKGgdEMGteoGcsaMGcycOdOlfb711lvlc8jy8AebGfKTQaEWbkCuon4XeGQtHP7FIZ7JS3TUpx2BpSOg6W1w69sQ2OTKY3d/BfGFojOZHEYsqB2p2mIeho2zwGaCi7GQtA/CO1bP2MZcOPhTUbnLBJd1vTAxnR9Tspzl6Y3C6B9QPW5rPioly9s14pHD59iY5ch7/3ViBnlWG580i3R5WrJycXE//PdJUXngjAqlBPs1NZsXT1wokZZrcKA3nzaPxL+KHJbKg7dSwW31fLitng8ASUazQxSUlc+WbB2ZFmuJ9mcNJs4aTHx7MRM50N7bgz5+WlprNbx+KomLhe5RcuDj5vW5PzSgml+RQCAQuB5LahoJ48ZjTUsDQObhQeTCr3Bv1qyGIxMIykYmk1HvueewF+jJ/uEHAHJ+XoFMoyH4ldIfiBqOHCF93hfOcr2nnhKf85uE4yl5rIy7yKq4iyTlGEpt0zDQk2HtwxjWLoyG9eqA269AIBDcgHh7e5OUlATgFAQJBDczycnJzjkamUxG9+416BxfDchkMtq3b8+aNWsAR4YGIQQSXC/TVx0hq1D4H+rjzqtDW9RwRNePxW7h+U3Ps+2iQxi4/PhyPJQeTOk4pWYDE9wUCCGQ4IbgUmqvitxk6HQ67Ha7S9KCFcdgMPDBBx8wa9YsPDw8WL16Nbfccgtdu3Zl3LhxLFiwgL179zJ//nw6dep03ePMmDGDGTNmuC7wqyBJ0rUblUGFVK2SBDkXcKa9UmnAs3aqfLt168Yzzzzj0j67du1a/sbaEIcTkExevrRVgvIhl0Pbe6D5UNgxD7Z+WuTyc/IfOL0OOj8KfV52CLIAMk4Xue4A9HoWIqpJbHMtPAOg1Z1w8EdHec+i6hMCHfix6G8X1BIiXXOzuykrjxmnLzrL94X483j96j1PeCjkfNsmmslHE/gjPQeAn1KyybfaWdAqCrcKOPFUGquplJRgj5Xr0AKbjWknk0qIqtQyGdMbh/FIeGCtW5UQ7q7m/tAA7g8NwC5JHCswsjkrn/+y89mZo8NgL/qtsgOxeXpi8/Ql+lDLZMxvFcXQer7VG7xAIBBUAdbsbBIeGY/lwgUAZGo19b/4Ak27djUcmUBwbWQyGcGvTcNuMJD7228AZH+3FLmnJ0GX3WfZTSaSp04Fq0MErGnfnoBHxld7zILq40KWnlUHLrIyLomTqbpS24R4u3NHu1CGtw+nVZh3rbt2FQgEgpsNb++iBVpCCCQQwPbt253bLVu2rFWLnKuKtm3bsm7dOux2OwkJCWRmZhIQIBbiCSrGX4eSWX0w2VmedVcbvOtoSjC7ZGf6tun8l/RfifpFhxdRz6MeD7Z4sIYiE9wsCCGQ4IYgJiaGtm3b8u+///Luu+/y/PPPXzXt2Pnz5xk3bhwAY8eOrfT4ZrOZvXv38ttvv7FkyRIyMzMZMmQICxYsIDIyEnC4EC1btox+/frx4osv0qVLFwYPHszDDz/MgAEDCAqqvelJLsX39ddf07Nnz3KlBvvmm28IDQ2lT58+5R/IkA3m/KKyTyTU0od5t912G7fddlvNBqGomxc/dQK1B/R5EWIegg1vQ9wyQAK7FXYtcIhc+k6FjuPg90lgLVyZGtTKIRKqTXSZUCQEOvyLw9XIo4pvPCUJ9nxdVO78qEu+y2f0Rh4/Es8l35pO3h580CyiRh76q+VyFrSKwvuEnGXJDiHN3xm5jD54liWto/FUVpNAb8uHkHbUsV2BlGBHdQYeP3KeU8XSbUVr1HzZqgFttbU/T7FcJqOVl4ZWXhqeiAzCaLOzN6+ALVn5bM7O52C+gcslrB4KOd+0jqa3v7ZGYhYIBAJXYsvP58KjEzCfLnQBVSoJnzMbz24VEJYLBDWMTC4n9K03sRsM5P/zDwCZ8xcg9/AgcEKRm2T6nM8wnTrtOEajIey9WcgUYjHEjUamzsSfB5NZGZdEbEJOqW18NCpubxPK8PZhdGngj7wm3DgFAoFAUCpabdG9dn5+/lVaCgQ3PtnZ2Rw+XJTWqNTMCDcgXl5eNGnShBMnTgAOV6ABAwbUcFSCukSmzsTrvxd9d+7tFEHfZrV37vRqSJLER3s/4s+zfzrrwjzDuFjgWOT8/u73CdAEcFuDGp5nFNzQCCGQ4IZAJpOxatUq7rnnHqZNm8YHH3xAjx49aNy4MX5+figUCkwmEykpKRw6dIh9+/YBMHXqVJ566qlKjS1JEoMHD2bTpk3IZDIGDBjAG2+8Qa9evUpt/+ijj3LnnXfy4YcfsnDhQv4pfOD5xRdfMGnSpErFUlV4eXmxevVqRo4cyahRo3juuefo1q0bkZGReHk5bLfz8/OJj49n586dpKSk0KhRI1asWIGHRzknlG1WyEsqKnsGOcQYAkFN4h0KI+Y5xDT/TitK/2XMgX+mOkQY+kxHnVwJdy4AZdkixBohvCOEtofkOLAaYf9S6OlaN6srOLcFMk46ttVaaHtvpbvMtVgZc+gcuVaH802Ym4rFraOr133nMhQyGR81q49WqWDBhXQAtmTruPfAGZa1bYhvVafVuo6UYJIk8d3FTKafTsJUzEHn7mA/3m8agVd1CZhcjLtCTi8/Lb38tLwKZFusbM3W8V92PluzdajkMj5tVp8OPjduLnaBwNXYdAXYsrNQRdSM4FJQNnaDgQsTJ2E8csRRIZMR9v57aPv1q9nABILrQKZUEv7B+yQaDOgK01inf/wJcg8P/B98EP3evWQtWeJsH/TiC6gbNKihaAVVgcVm55tt5/l03Un0ZtsV+zUqBQNbBjO8XRi9m9ZDray563+BQCAQlI1wBBIIiti5c6czy0J0dDRhYWE1HFH10b59+xJCoH79+iGvwee3grrFG6uOkFmYEizE251pQ1vWcETXz6LDi1h6dKmzPLLpSF7s9CKPrX2MA+kHkJB49b9X8XPzo2uoWNQlqBqEEEhwwxAVFcWuXbv4999/WblyJfv27WPv3r3k5eVhsVhwd3cnKCiIJk2aMGPGDB566CGio6MrPa5MJmPZsmX8/fffDB06lJCQkGseExAQwHvvvcdbb73Fpk2bOH78OBMnTqx0LFVJp06dOHHiBD///DN//fUXBw8eZP369RQUOFL/eHl5ERERwYABA7j99tsZOXIkarW6/APkJTncVgAUakfqK4GgthDWHsb+Ccf/hDWvQ/Y5R/0lERBAx7EQ2rYmors6MplDyLRysqO8ZxF0f7JqU8rtWVi03f5+cKucA4tNkph4NJ7The41GrmMJW2iCXKreVcsmUzGG43C8FUqeO9cCgD78vTcuf80/9euUdXFeHlKsKie10wJlmux8tyJC6xOz3XWaeRy3msawb0hfjfURL+fSskdQb7cEeRb06GUi6xly8j9fSXuzZujvfVWPLt2QVaR31CBwIXY8vPJmL+ArKVLwWJBERiIV88eePbqhWePHiiFrXeNYjebSXzqaQyFCxsAQt6cic/QoTUYlUBQOWRqNeFzZnNh4iT0O3cCkPrW2wBkffOtw20S8OzRA7/776+xOAWuZ+/5LF77/TDHU0o6RyjlMno3rcfw9mEMbBGMp5t4fCkQCAS1HeEIJBA40Ov1xMbGOss3ixvQJZo2bYqHhwd6vZ78/HzOnj1L48aNazosQR3g70PJ/HlZSjAfTc0//78efjn5C3Ni5zjLAyMH8lrX11DIFcztP5eH/3mYc7nnsNgtPLPxGb657Rua+zevwYgFNyqyS6rUmwGZTLavQ4cOHfYVe2h6NY4dOwZAixYtqjIsgUBgyofM00Vl/4bg7lNz8QjE+e9qWE2wcz6sf7NIhAGADDo8DP1fA69aZldpMcAnLRzp9wAe+AmaDq6asXKTYHabor/NE7sgqHIXsTNOJzkddwAWtIxiRLBfpfqsChYnpvPqqSJns2iNmv9r14hITRW4RK1/C/77yLGt8oBJ2xznzjLYl1vA40fPk2i0OOtaerrzZasGNPF0d318gnKT/eOPpMyYWaJO7u2Ntl9ftIMG4dmrF3J38R4Jqh7JZiNnxS+kz5mDLSurzHZuLVvg1bMXnj174tEhRojWqhHJaiXpuefJX7PGWRc09WUCXJDqWCCoDdgLCkh45FEMcXFX7JNrtTT8YxWqciy8EdR+sgrMvP/3cf5v74US9Y2DvBjbowG3twnF31P8vggEAkFdIjMzk88//xwAHx8fnn322RqOSCCoGTZv3szGjRsBCA4OZuLEiTfU4rvy8M8//7CzUODfqlUr7rnnnhqOSFDbySowc+unm8nQOdyARnaM4KN72tVwVNfH+oT1PLfpOeySHYAuIV34YuAXuCmK5giSdck89NdDpBnSAAjUBLJ0yFIitBE1ErOgdtOxY0diY2NjJUnqWNFjhR+bQCCoWex2yCn28M/dV4iABLUbpZtDDCRdblsvQey38FkHR7omi7FGwisVlQZiHioq715YdtvKEvtt0d+mwS2VFgH9X3JWCRHQlKjgWikCAhgfUY/PW0SiKLy3P2cwM3z/aU4WuPizkBQLWz8tKg+cUaYIyC5JzI1PZfj+UyVEQGPDA1ndsakQAdUw+evXk/LmW1fU2/PyyF25isQnn+Jk9x4kPjOF3NWrsel0NRCl4GagYOdOzt11NylvvFFCBCQrRYRmOnqMzIULSRg7lhPdunPh8YlkLf0e09lz3EyLTKobyW4n+bXXS4iAAidPFiIgwQ2F3NOT+l99iVspixFCXn9NiIBuAOx2if/bk8CAjzeVEAFpVAqmDmnO38/cwkPdooQISCAQCOogxVOD5efnY7fbazAagaBmMJvN7Nq1y1nu2bPnTScCAoiJiXFuHz9+HIPBUIPRCOoCM1YdcYqAgr3deL2OpgTbk7KHlza/5BQBtfBvwZx+c0qIgABCvUKZP2g+WpXDTS/DkMHEdRPJMpa9ME8guB6EEEggENQsuhSwOdL9IFOAj1C8Cmo5yQdgywdF5e5PQuOBRWVzPqyfCXM7w+FfnKkMapxO44HCG8/T6yDrrOvHsJph3zdF5c6PVqq7fbkFvHiiaILgtkBvXoqu3RNA94T4s6hVNOrCm/xkk4UR+09xMF/vmgGsJkeat+IpwTpPKLVputnCAwfO8vbZZKyFH0MfpYJFrRvwXtMINApxGViTGOLiSHr+BYcgFnBv3Rr/MWNQXZY3XjIYyP/3Xy4+/wKnuvfgwsRJ5PzyK9bs7JoIW3CDYT5/nguTnyRh7DhMJ04465VhoYR/8jHN9u2lwc8/UW/KM2g6dQRlydQskl6PbvNmUt95h7O3386ZAQNJnv4Gef+uwZaXV90v54ZFkiRS351F7u+/O+v8x4wh8MnJNReUQFBFKLy9iVz0NepGjZx12ltvxfuOO2owKoErOJ6Sxz1f7uDlXw6RrS8SqA9qGcza53ozsU8jVOL6VCAQCOosKpUK98KFBHa7Hb3eRc9BBII6RFxcnPOz7+PjQ6tWrWo4opohODiY0NBQAGw2G4cOHarW8bclbaPfT/14Yt0TmG3mah1bUHH+OZzCqgMXneVZd7XBx6PupQQ7lnmMpzc8jdnu+MxFaiP5YuAXeKm9Sm3f1K8pn/X/DLXcsQgiPi+eyesmo7eI30+B6xB32AJBOTDb7RRYbVjsdrHS2ZVYDKBLKyp7h4Gi7v3AC24irCb4bRLYrY5yRBcY9CY89As8+AvUK+Z+k5sAK8bD4sGQWL6UlFWKf8NigiUJ9i52/RjH/wRdqmNbGwrNh153VxeNZsYePoe58Jzb3NOduS2ikNeBVTS31fNhWduGeBROZGRZbNy9/zQ7clzg5rL5A0g76thWecDwuSC/8nJuS1Y+A/acYFN2vrOuo7cHazs1ZWg938rHIagUpnPnuDBxEpLR4Ralioyk/pcLCH5lKo3Wr6PBihUEPP446ujoEsdJFgu6TZtInjaNU71uIX7cOLJ++AFLWlppwwgEZWLLzyf1gw85c8cwdOvXO+tlGg31nnmaRn/9hffttyNTKNC0aUPgxIk0+P57mu7cQcS8ufjePwpV/fpX9Gu5eJGcn34i6ZlnONm9B+fvf4D0ufMwxMUh2S530hOUl/Q5c8j+/ntn2feekQRNffmmXFkquDlQ+vsTuWQx3rcPwXvYHYS+9ab4vNdhCkxW3ll9lKGfbWVffJGQOdxXw9cPd2Lhw52I8POowQgFAoFA4CqKuwLliYUBgpsMm83Gjh07nOXu3bujUChqMKKapbgrUFwpqX+rCrtkZ9buWWQYMvgv6T9Wn11dbWMLKk52gZnXfj/sLN/VIZz+zYNrMKLrIyEvgYnrJqKzOJ7/19PU48tBXxKoCbzqcZ1COvF+7/eRyxzP9w9nHua5Tc9hsVuuepxAUF5kN5OoQSaT7evQoUOHffvKNyF77NgxAFqUYkstuHnINFtJMpmdph5yGbjJ5bjLZbjJ5bgV+78uTFDXGiQJMk7CJXWr2hMCmoD4G9YKxPmvDNa/Cf997NhWamDSNggoWq2MzQr7lsDGd8FwmY1jm3th4Bs163p18l/44V7HtsYPnjvmSBtWGcx6SNwDCTsg7gfIiXfU930F+k69ri71Nnuhi47DNtZfpeDvjk2J0rhd48jaRWxuAQ8cPEuO1TH57S6X8XXraAYGeF/jyDJIioWvBxa5AQ35ALo+XqKJ1S7x4fkUPotPpfgV3lORQbwUHYpKLs6xNY01I4Pz9z+A5YLD7Urh50eDH5ejjoq6oq0kSZjPnCFvzRry167DVHhuvgKZDE379mhvvRXtoEGoI8Kr8iUI6jCSzUbOzytI/+yzEinAAHxGjKDes8+iCg4qd3/mhAR0W7dSsG07+p07sRcUlNlW7u2NZ/fuePbqiVfPnle4XwlKJ2PhQtI//sRZ9r59CGEffojsJn6gLBAI6gaSJPHvkRRm/nGU5NyiVLlKuYzHejfkqf5N0KjFuUwgEAhuJL7//ntOnz4NwKhRo2jevHLp4gWCusThw4dZsWIFABqNhmeffRa1+uZNd6rX6/n444+xFS4KmjRpEsHBVS/w2HFxB4+tfcxZ7hDUgW+HfFvl4wqujyk/7uf3OIcbUJDWjbXP9qlzbkDp+nQe/vthEnWJAGjVWr657Rua+jUtdx8/nfiJt3a+5Szf0fAO3u71tlMgJLi56dixI7GxsbGSJHWs6LHKazcRCG5OJEnioslChtlaot4ugcFmx2ADKLmyWSWX4SaX4X6ZQEglk4kVjJejzygSASEDn0ghAhLUbhL3wtZPi8oDZ5QUAQEolNBlArS5B7Z8CLu+hEvq7UM/wbE/oMdT0PMZcCvdErJKaTwQfKMcYh1DtiN1WcxDFetDnwUJOyFhO8TvgOS4IoekS8iV0GHMdYUoSRLPHU9wioCUMljYqkGdEwEBdPDx5LeYxtx34AxpZitGu8TYQ2eZ2yKKEcF+FevMaoLfnyiWEqzXFSnBEo1mnjgaz+7coon4QJWSuS0j6et/neIjgUuxFxRwYeIkpwhI5u5O/QXzSxUBAchkMtwaN6Ze48bUe+IJzAkJ5K9dR/7atRiKr6aSJAz792PYv5+099/HvWVLtLcOQnvrrbg1bFgNr0xQFyjYuZPUd2dhOnmyRL0mJobgV19B06ZNhftUR0bi/8AD+D/wAJLFgiEuDt22bRRs3YbxyJES6THteXnk//sv+f/+6zi2YUM8e/bEq1dPPDp3Ru4h3CAuJ3v58hIiIK8+fQh7/30hAhIIBLWehEw9b6w6zMYT6SXqu0b78/aI1jQJ1tZQZAKBQCCoSrTaovN7fn7+VVoKBDcWkiSxbds2Z7lz5843tQgIwMPDg+bNm3PkyBHA4Qo0ePDgKh/3pxM/lSjHpsVyPvc8DXwaVPnYgoqx5kiKUwQE8O6ddS8lWJ45j0nrJjlFQG4KN+b2n1shERDAvc3uJd2QzoIDCwD44+wfBHoE8lzH51wes+DmQgiBBIJSsNol4o0mdFa7s04pk2FHwn4VEy2LXcJil9BhL1EvK+EiVNJJSHEzil9sZsgr+oHHKxhU7jUXj0BwLSwG+G0iSIXf7Qa3QJfHym6v8YXB70Cn8bB2uiNlFoDVAFs+gNjvYMB0aHd/qWmdqgy5Ajo/4ogJYPdCaP/g1UV4ORccbj/x2x3/px+/9jg9nwHv0OsK8bP4NH5Py3GW32kSQU+/ujtR0MJLw6oOTbgn7gwXjGasEkw6Gk++zcbosKtbg5Zg8/uQXugGo/KA4Z+X+Oz8nZ7Ds8cvON2HAHr7eTG3RRRBbnXrBupGRbJaSXzuOYyHC+1u5XLCP/kETbt25e5DHRlJwCPjCXhkPJbUVPLXrSN/zVr0e/aAvejaw3j0KMajR0mfPQd1o0Zobx2E96BBuLVoIYTJNyHm8+dJ/fCjEinAAJRhoQS/8ALaIUNc8rmQqVR4dO6MR+fOMGUK1uxsCrZvp2DrNgq2bcN6WQo789mzmM+eJXvpUmQqFZqOHfHq1RPPXr1wa9bspv+s5q5aRcqbRavBPLp0IXzObGQqcU4XCAS1F5PVxlebzzJ342lMxZ6nBHiqmTa0BXfGhN/053eBQCC4kRGpwQQ3K+fOnSM5ORkApVJJly5dajii2kH79u2dQqCDBw8ycODAKk2XllqQysYLG6+o//3070zpOKXKxhVUnBy9mWnFU4LFhDOwZd1KCWa0Gnlq/VOcyD4BgEKm4KM+H9EhuMN19fdEuydI16fzy6lfAFhyeAn1NPUY3XK0y2IW3HwIIZBAcBlGm51zBhPmYoofH6WC+ho1csAqSZjsEka7HZNdKvxnL9H+ciTJ0a/RduU+ZRkuQuob2UUoN7FIUKFwA23d+oEX3IRseBsyTzm21V4wfG75BDwBjWDUMjj3H/z7KqQcdNTrUmDlE7D7Sxg8Cxr0rLrYLydmtCN1mdXocPNJ2gcRnRz77HbIOFEk+onfAXmJ1+6zXguI7AZRPSCyO/jWv67Q/knPZda5ZGd5TFgAY8IrIJappTTQuLGqQ2PujTvDKb0JCXjxRCJ5VjuTI8uRgicpFrbOLioPnAH+DpcXo83Om2cusjgpw7lbIYOXo0N5MjJIpKysJUiSRMrMmRRs3uKsC5k+HW3/ftfdpyo4GP8HH8T/wQexZmWh27CBvLVrKdi+AyxFeaTNZ86QOf8MmfMXoIqIQDtoENpBg9C0b4esOoWIgmrHlp9PxvwFZC1dWuIzIdNoCHxsAv7jxiF3rzohttLPD5+hQ/EZOhRJkjCdOuUUBen37kUymZxtJYsF/c6d6HfuhI8+RhEYiFfPHnj27Ilnz54oAwKqLM7aSP66dVx85VWno5J727ZEfPFFlb5fAoFAUFm2n87gtZWHOZte5E4pk8EDXSJ5aXDzOre6VyAQCAQVRwiBBDcrxd2AYmJi8PKqASf4WkijRo3QarXk5+dTUFDAqVOnqjRl4K+nfsVW6Kbu4+ZDrikXgFVnVvFkzJMo5WJKvLbw5h9HSc93PBeqp3Vj+h0taziiimG1W3lxy4vEpsU662b2mEnf+n2vu0+ZTMZr3V4j05jJpgubAPhgzwcEuAdwe8PbKxew4KZFnPUEgmLkWW3EG0wlXH+C3ZQEq1VOUY5KJkMlBy9KKpftkoS5UBRkLPz/kkjIdhUXIatdwmqXKCjFRUh9SSAkK+kipJTX4YldQw4Yc4vKvvVB5LkU1Gbit8OOeUXlW98GvwYV6yP6FnhsExxYDuvfBF2qoz75AHxzO7S4Awa96RR3VCke/tD6bohb5ihvmgXRfRzCn4QdjpRhV0OuhND2ENUdIns4BEAe/pUO65jOwORj8c5yD18v3m4SUel+awuhbmp+j2nCAwfPcKAw7dlbZy6Sa7HySsPQsoWfV0kJdkZv5PEj8RzWGZzNw91ULGjVgM4+nlX6egQVI+OLL8j5eYWzHDDxcfxG3eey/pX+/viOHInvyJHY8vPRbdpM/po16P77D8lodLazJCaStWQJWUuWoKxXD+2ggWhvvRWPTp2QKcVtwY2CZLOR8/MK0j/7DFtWVol9PiNGUO/ZZ1EFl0OE6EJkMhnuTZvi3rQpAePHYTca0e/dR8HWrRRs24rp1OkS7W0ZGeSuXEXuylUAuLVsgVfPnnj27IVHhxhkN7DFum7bNpKefQ5sjvO+W9OmRH71JQovcV4XCAS1k7R8I++sPsbKYrb+AK3DvXl7RBva1/etmcAEAoFAUO2I1GCCm5GUlBTOnDkDOO59u3fvXsMR1R7kcjnt2rVj69atAOzfv7/KhEBWu5UVp4qevU3tMpWP9nxEpjGTdEM625K20ad+nyoZW1Ax1h1N5df9Sc7yu3e2wdej7jznkSSJmTtmOsU6AM93fJ7hjYdXum+lXMmHvT/ksbWPsT9tPwDTtk3Dz92P7mHi3CKoOOKJv0CA48SdbraSbCq2WloGke5qfFXl+5rIZTLcFTLcFXJ8LttnLUMgZJakSwt9S4kJTDYJk+1KGyGFTFZqmjG1XFa73R9sFocb0CU8AsCt7qb8EdwEmHTw+ySg8IvaaAB0HHt9fckVEPMQtBwB22bD9s8drjwAx/6Ak/9C18eh94vgXvIsEm8w8d7ZZMySxKgQfwYEeF/fd92kg8Q9ICsmZDy9zvGvLFSeUL+zQ/QT1R3CO4LatZORmWYrYw6do8DmEERGuqtZ2KoBqroseiyFALWSFe0b8/Chs+zIcayU/iwhjVyrjVlNI0p/T69ICeZwo/o5JYuXTyaitxWJSG8P9OHj5vXxK+fvlqB6yPnlFzI+n+ss+wwfTr1nnqmy8RRaLT53/A+fO/6H3WBA999/5K9dh27jRuw6nbOdNT2d7B+Wk/3DchS+vngN6I920CA8e/RAXsdEFnazGXtuLra8PGy5jlWn7q1b1bnX4QoKdu4k9d1ZmE6eLFGviYkh+NVX0LRpU0ORlUTu7o5Xr5549eoJvIwlNbXQLWgrBdu2Y8vNLdHedPQYpqPHyFz4NTIPDzw7d8azVy88e/ZEHd3ghnHR1MfGkvjkU0iFDk6qqEgiF32Nwte3ZgMTCASCUrDZJZbtiufDf0+Qb7Q667VuSp6/tSmjuzdAcYNdzwsEAoHg6ghHIMHNSHE3oJYtW+LvX/kFkzcS7du3dwqBTp06hU6nqxLHpM2Jm0nTO1KSB7gHMDhqMCezTrLkyBIAfjv9mxAC1QJy9RZe/e2QszyifRiD6lhKsNmxs/n99O/O8rjW4xjbeqzL+ndXuvN5/88Z8/cYzuSewWq3MmXjFJbctoSWAXXLOUlQ84iZIsFNj12SSDSaybYUCW5UchkNNGo8XJSvVCmXoZQruHzqXCp0Ebo8zZhJcrgElYVNkiiwSRTYAIrilskgQKUkzE1VuyZE7DbQpUFBWlFKMLkSvMNqNi6B4FqsewOyzzu23Xxg2OeOL1plcPOC/q9BhzGwfiYc+tlRbzM7xEFxP0C/V6HDWCS5gp9Ts3n1ZCK6QsHH6vRcojVqxofX475Qf7yVVzlPFWQUpfhK2A7JB4ucZcrCI8CR3iuyu0P4E9IWFFVn42+xS0w4cp4EoxkAT4Wcb9tEE6C+MS9RtEoFP7RtxIQj51mX6Xgo9u3FTHQ2O7ObR5YUP12REmwmBd6RTD0Wz88pRc5NapmMGY3DGBceWLvO/QJ0W7aQPP0NZ9mzRw9C33qz2t4nuUaD96234n3rrUhmMwU7d5K/di3569Zjyy76DNlycsj95Vdyf/kVuacnXn37or31Vrxu6YXcw6NaYnWKeZyCnlzshcIeW14etrxc7M7tPOx5uc59xV2PnK/dwwPPW25BO6A/Xr173/BCCvP586R++BG69etL1CvDQgl+4QW0Q4bU6vODKjgY37vvwvfuu5BsNoxHj1KwbRu6rVsxxB0Aa9EEs6TXo9u8Gd3mzY5jw8Lw6N4Nz65d8ejSBVVISE29jEphPHqUC49PRDI4XN6UoaFELV6Msl69Go5MIBAIruRgYg7TfjvMoaSSws1h7cJ4bWgLgrxFKkOBQCC4GRFCIMHNRk5ODocPH3aWe/ToUYPR1E4CAwOpX78+Fy5cwG63c/DgwSr5O/104ifn9l1N7kKlUDGiyQinEGjzhc1kGjIJ0NxcqcdrG2/+eZS0wpRggV5uvHFHqxqOqGJ8e+RbFh9e7CyPaDyCZzs86/JxfNx8WDBoAQ/99RCp+lT0Vj2T1k3i+yHfU9+7vsvHE9y4yKSy7EhuQGQy2b4OHTp02LdvX7naHzvmWIHfokWLqgxLUINY7HbOGcwYijkqeCjkNNCoUclrNl2V1S5hkorcg4r/f62vbaRGXTscISS7Q4igSwW7teQ+vwag8auRsATXRpz/gLOb4Ltido4jFkD7+10/TuJe+OcVSNxdojo7uCMvx8xilcGtzEM9FXLuDfFnfHggTTzcICe+UPRT+C/jZJnHlkDlAYPfcaSdCmxSebFTBXj5xAW+vZgJgAz4pk00gwMv91W78bDYJZ4+Fs9vaTnOulsDvPmqVQPcFXJHSrAv+xS5AUX14vDd/8fjRy9wxmByHtNI48aXraJora0esYag/BgOHSZ+zBgkvR4AtxYtiFq6tFak95GsVvT7Yslfs4b8tWuxpqWV2k7m5obnLb3wvvVWvPr2RVHsoW5p2E2mIgGPC8Q8LkOhwKNjR7z690M7YADq+jfODbMtL4+M+QvI+v57sBRzttRoCHxsAv7jxiF3r9uTsTadDv2uXei2bqVg6zYsFy5ctb0qKhLPLl3x6NoVjy6dUQVVbxq068F05gzxD412CvQUAQFEfb8Ut+joGo5MIBAISpJrsPDRvyf4fld8iecSDQM9eXN4a3o1Cay54AQCgUBQ40iSxNtvv42t0OH+lVdewc2t7OdaAkFd5++//2bXrl0AREdHM2bMmBqOqHYSGxvLqlWO1N9BQUFMmjTJpYuVEvISGPrbUABkyPjn7n8I83IsQh/912ji0uMAeKHTC4xpJd6jmmLD8VTGf7PXWf5ydEcGt6o7i7lWnVnFtK3TnOW+9fvyad9PUcqrbi72dPZpHv7nYfLNjnSb9bX1WTpkqRC03WR07NiR2NjYWEmSOlb02FqgFBAIaga9zcY5g7mE846/SkG4u7pWpNdSymUoUeB5mdmHJEmYJekKgZDRXuQilGg046mQo64pMZMkgSEb8pMdLifFUbqDdzi4X30yUSCoUYx5sPLJonKz26HdqKoZK6ITPLIGDv8C62ZA7gW2+sbwVPRUkouJgKI1avr7e/NzahZ5Vod4scBmZ0lSBkuSMuiXe4BHEpbRP2s3cspSC8ogqGVhiq9O8M9UMOaARQ/aUKjXtGpeYxl8k5ThFAEBTI0OvSlEQOBwnpvbMgqtUsF3FzNR280cunia1zOP8GaoCs2JP5wiIEnlwc9d3+SF2DOYi8243Bvix6wmEXhezRWqCpAkCdPJU+SvX4dhfxye3brhP24sshoW0NYmzBcucGHiRKcISBUWRv0vF9QKERCATKnEs2sXPLt2IXjaqxgPHiRv7Vry16wtIbKQTCZ069ajW7ceVCo8u3VDHd2gSMyTm1tC3COZTFcZtQpRKFD4+KDw9kbu440tK7ukWMRmQ797N/rdu0l7733cmjTGq/8AtP374d6mTZ387EpWKzkrfiF9zpwS7k4APiNGUO/ZZ1EF134BTHlQeHmhHTAA7YABAJgTEhyioG3b0e/cib2goER7S3wCOfEJ5PzscNxTR0fj0bULnl264NGlC8rA2jVJbU5MImH8I873Ue7tTeTiRUIEJBAIahWSJLEy7iJvrz5Ghq7o916tlPNkv8Y83qchbtV8TSoQCASC2odMJsPb25vswmvbvLw86gmHS8ENil6vJzY21lnu2bNnDUZTu2nVqhV///03FouFtLQ0Ll68SHh4uMv6//nkz87t3hG9nSIggDub3OkUAv126jcebvlwrXZMvlHJ1Vt45deilGDD2oXVKRHQ5gubmb5turPcIagDH/b+sEpFQACN/Rozb8A8JqyZgMlm4kL+BZ5Y/wSLBy/GU1U7njMLajfCEegqCEeMG5dsi5ULRnPRCjYZhLmpCFQp6+xFgE2SOFlgxFwoBvJSymmocave1yNJYMqDvGSwGkruU6hBGwIa/2p1GxFcHzf9+W/lk7B/qWNb4wdP7AJt1eeqNZkKmLVjHQukqBL1DyX/yUwfHZ6t/kfBhVhWZBTwtVsrTmkir+gjWp/IIxd/5b6Uv9FKFgjvUJTqK7JrSSeutdNh2xzHdqMBMPrXqnx5JdiWnc99B85gLTwPjwjyZX7LqCo/Z+n37CF5xkxkbmq8et2CV5/eaNq1Q6Z08UW7JIFZBwXpoEt3pEYsZVsqSMOYn4bGXLZl9vftpvKC7xBn2UMh5/2mEdwTUn05xyWbDcP+/eSvW0/++vVXOHJ49etH2IcfoKiCHN91DWt2NvH3P4D5/HkA5D4+NPhhGW6NGtVsYOVAkiRMJ06Qv2Yt+WvXYDp1uvoGVypReHs7xTwKb4ewR+Hjjdy7sHzZtsLbG7m3D3JPjxLnDkmSMJ8+Tf6GjeRvWI/xwMEyh1XUC0Tbtx9eA/rj2a1bnXDPKdixg9RZ72E6WdL1TRMTQ/Crr6Bp06aGIqt+JIsFw8GD6HfvpmDXbgz7919TkKZu3MjhGNSlCx5du6D0qzmHSktqGvEPPeQ8p8o8PIhavAhN+/Y1FpNAIBBczuk0HdNXHmb7mcwS9X2a1uPN4a2IChAPoAUCgUBQxOLFi0lISADg4YcfpmHDhjUckUBQNWzevJmNGzcCEBwczMSJE+vs3FJ18Ntvv3HgwAEAOnfuzNChQ13Sr8lmYuDPA8kx5QAwb8A8ekf0du4vsBTQ76d+GArnq5bdvoy29dq6ZGxB+Xnh5wOs2JcIQKCXmjXP9sHfU13DUZWP2NRYHlv7GCab43lTU7+mLLltCd7q6jM72JCwgWc3PYtdciwQ7x7anXkD5qFSqKotBkHNURlHICEEugo3/UR4HeWNN94gMjKSRx555Ip9kiSRbLJwKiWVOdNfp123btw9+mGiNG5oa2D12htvvAHAzJkzXdJfgdXGaX3R5EeYu4p66qv/EDz//POoVCree++9yg1uLoC8i46J70JWrdnMqjVbeP6552jRoQe4eMX99u3bWbx4MePHj6+SvLJLlixh27ZtvP/++wQE3FxWezf1+e/kv/DDvUXlkYuh9d1VPuzxAgNPHInnaEFRehx/Sy4fn/iAIZlbr2gvAVt9O/B1+N2sCeiBJCv5/fKUSdwX4sf4yBAae5QxsZ19Hua0L+wNeCoWAqperBBvMDFk30myLA6r6LZaDb/HNMFDUbWuHKZTpzh//wPYdboS9XIfH7x69cKrbx88e/Uqe1LYbne4nRUUinl0aY70h1dspzvaXC6IvA72+nXgjjYfO9/f1l4avmwVRaOy3lMXYjcaKdi+nfx169Ft3HiF68jlqBs1ov68uagbNKjy2GordoOBhHHjMcTFASBTq4lcshiPjhW+Rq8VmM6eI3/tWvLXrMF45Mi1D7iWmMfH97Kyj7O9zMOjyh6YWdPTyd+4Ed2GjRTs2FGmUESm0eDVqyde/frj1a9vjQpESsN8/jypH3yIbsOGEvXKsFCCX3gB7ZAhN/1DR7vZjPHAAQp27Ua/axeGuDikYinTSsOtaVOnKMizc2cUvr7VEqs1O5v40aMxnz4DOM4X9b/6Es9u3aplfIFAILgWBrONuRtP8dWWs1hsRc8OQ7zdmX5HS4a0Drnpf3cEAoFAcCUrVqzg8OHDAAwbNowOHTrUcEQCgeuxWCx8+umn6AudoO+66y7athXikqtx7tw5vv32WwDc3d2d81KV5Y8zf/Dq1lcBCPcKZ/Wdq1HIS871vb7tdX4//TsAI5uO5I3ub1R6XEH52Xg8jXHf7HGWFzzUgdtah9ZgROXnZPZJxv4z1pmaK9wrnKVDllLPo/rd7lacXMHMHUVzyUMbDuXdXu8il9U9p3NBxRBCoHIihEA1xyuvvILlGg/hL8fNzY133nmnwmMplUp69erFpk2bStTbJIl4g5l8q42k+HiGtm3JiAce4sfvvsWtEpPPn3zyiTO/6dWIjo5myZIlJeoaFE6Wni90DXAFyUYzaWYr4DDeaerhjnux1zdlyhRatGjB448/DkBISAju7u7XH4PFCPkXwZhbsl4mZ8Zn3zHzvU9Yu3YtAwcOLFd3VqsVo9GIu7s7yms4dHzzzTeMGzeOJUuWMHbs2OuL/yqMHTuWb7/9lnPnzjnfq5uFm/b8p8+CL7qDLsVRbjkC7v22Soe0SxKLkzJ468xFTMVSFfbz1zLbX0fw+mlw/r/SD/asB5Hdia/fj8UeHVieJyfPZr+iWT9/LY9E1KO/v/bK1IfL7oVT/zq2uz8Jgyt+3q0IOquN/8We4nih4ClIreSfjk0Jc6/aFQDW9HTO3zcKy8WLV28ok6FpGIRX8wC8ot1w89YjuyTwKcgAyVY1AcoU6N39OSf3Jl3tR4bKj3hNGAvDR5KjcqwueCQ8kNcbhZU4p7saa3Y2us2b0a1fj27rNiRD6WImuacnnr1vQeGldabfAUdKm/CPP8brll5VFmNtRbLZSHzmGUcaLQCZjPDZs/EefGvNBuYiLElJ6P77D7vBWCNiHldh1+sdArf1G9Bt2lS2wE0uRxMTg7Z/f7z696vRNE22vDwy5i8g6/vvodj1tEyjIfCxCfiPG1cnnIxqArvRiCHuAPrduxyOQQcPlvgbXoFMhlvz5nh26YxH1654dOqEwtv1K7xsOh0JY8YWCeyUSiI++wxt/34uH0sgEAiuhw3HU5m+8giJ2UXXggq5jHE9GjBlUFO83KrWAl8gEAgEdZdNmzY5n8t37NiRO+64o2YDEgiqgD179rB69WoAfHx8ePrpp1EoRJrUq2G32/nss8/IyckBYOTIkbRu3brS/T7010McSHc4DT3T4RkebfPoFW1iU2MZ888YADxVnmy4ZwMeKo9Kjy24NrkGC4M/3UJKnmMu4H9tQ5n7QN0QiCbpkhj912jSDekA+Lv7s3TIUiK9r8zSUF3MPzCfL+K+cJbHtBzDC51fqLF4BNVDZYRA4s5dUC18+umnmK5h0385np6e1yUEKg2Tzc45g6nEJDuAt0pRKREQwMmTJ9m8eTNt2rRBrS59IvvAgQNkZGRUapzyEuymIs9mw2iTkCRIMJpp7OHmnPyfM2cOgwcPdgqBrkZqairPP/986Tvtdofbha3ofb1rSH/uun0geAQ40oC5aSsc//fff8+4ceNYunQpDz30UIWPv5xhw4YBXFWs9fjjj7Nv3z727t1b6fEu58svv0SlUjF+/HiX9y2oAv5+uUgE5FkPhn5SpcOlmixMOZ7Axqx8Z527XMbrjcIYHx7omFAf8wec+Bu2f+YQKkV0Kkr1FdAIZDKigJnAS1YbK1Kz+ToxnVPF3ME2ZuWzMSufhho3xkcEcl+If5ELWpcJRUKg/Uuh3zRQV82NkF2SePJYvFMEpJbJWNI6uspFQHaDgQtPTHaKgORqOUE9VRiTCtBdkGE1FLtRlyQMZ1IxnEklHVBqbHiFGvEKM+ERbKdCbptKd/AMAs9A8Cr83zOocLue49+lbY0/HnI5J1OzeepYvDNlGoCvUsHs5pHcVs/HJX+PyzEnJqHbsJ78devR79sHttLFTop6gWj7D0A7cAAeXbsiL/zN8+jcieTXXkcym7Hn5XHh8ccJeuEF/MeNrfWiEFchSRKp77xTJAICgl955YYRAQGowsPxGzWqpsOoNHIPD7QDB6IdONCR8i4ujvwNG9Ct3+BM5waA3Y5h3z4M+/aR9uGHqBs2RNu/H179B6Bp1xZZNTzgk6xWclb8QvqcOVcIlnxGjKDes8+iCg6q8jjqMnJ3dzy7dcWzW1fq4fg9MOzf73AM2r0bw6FDYLUWHSBJmI4dw3TsGFnffgcyGe4tWjhEQV27OIRBlUyBaDcYuDBxYpEISCYj7P33hAhIIBDUCi7mGJj5xxH+PZJaor5DpC9vj2hDy7Dqs78XCAQCQd0kKqoo3X18fHwNRiIQVA12u53t27c7y927dxcioHIgl8tp3769Uyi4f//+SguBTmSdcIqAlHIldza+s9R2MUExNPBuwPm88xRYCliXsI5hjYZVamxB+Xhn9VGnCCjAU83MYa1qOKLykWnI5LE1jzlFQJ4qTxYMXFCjIiCAiW0nkqHP4KeTPwHw7dFvqedRjzGtxtRoXILaixACCaqNnj17snXrleltSqNbt25OC9GymDVrFrm5uVfU2+12zp49y9SpUwEw2+3kWm1IErRoH8Otd95FgNpxYebK6clVq1aV6RoTEhLiwpGKiI+Pp1GjstP4BIWH8/ehY6SaLYS6VXyiXa/X888//5Sos1gs5OXloXF3x0NTcvV52zZtIai5Y/K7lnDw4MFrtjlx4gTldQqrKK+++iparVYIgeoCR1fBoZ+KynfMAc+qSwn3d3oOz5+44EyPBdDKy515LaNo7qkpaiiTQfPbHf+ugadSwZjwQB4OC2Brto6vk9JZk5F3KfEXZw0mXjuVxKyzyYwK8Wd8RCCNGg0Av2jIPudw9jq8Ajo87OJX6+CDcyn8k5HnLH/YrD4dfTyrZKxLSHY7F196GeOhQ44KmUR4t3S8gk0QDFIMmHKU6C66o0t2x5CpAqno18FqUJBz1pOcs57I5BIewXa8Grnj1bwe6vphJcU8l2+7aR3vXwW4M9gPL4WcCUfOY7RLdPHx5IuWUUS4UCwlSRKm48fJX7+B/PXrMRU6gJWGumFDtAP6ox0wAPe2bZGVkuLRZ9gw1NENSXzySaypqWC3k/bBBxiPHyP0zTdvCqeSzK+/JvuH5c6y//jx+D88ugYjEpQHmUKBR8eOeHTsSPCLL2I6e84hituwEcP+/VDMOdV89iyZZ8+S+fUiFAEBePXtg7Z/fzx79ECu0VxllOujYMcOUme9h+nkyRL1mpgYgl99BU2bNi4f82ZArtHg2aMHnoUpZe0FBehj9zscg3bvxnj4SEkxpCRhPHoU49GjZC1ZAnI57q1a4dm1i0Mc1KEDcs/y/45JZjOJTz+DYW/RdWfIzBn4DB3qstcoEAgE14PFZmfJtnPMXncKvbnoPOjroWLqbc25t1N95PKbQ+AtEAgEgsoRHh6OXC7HbreTkZFBQUEBnhW4ZhYIajvHjh0ju3Cxjru7OzExMTUcUd2huBDozJkz5Obm4uNz/Qsf/+/E/zm3B0UOIkBT+rN8mUzGiMYjmB07G4DfTv0mhEDVwKYTafy0N9FZfmtEawK83GowovKhM+uYtG4SCfkJAKjlaj7v/zktAmo+e4ZMJuPVrq+SacxkfYJjQepHez/C392fOxoJBz7BlQghkKDOMm/ePJKSkkrdd+HCBd5///0r6oc98CCPPjCK3OsQxdRGtFotEydOLHXft999h61whXOayYq3QoGnsmLK9Ojo6CInI7sNCtLZtGY1/UY+yktPPMyM5wvHdtOCNqzKXETqKgaDgezsbPR6PXa7HXkpE+iCWkJBBvz5bFG57ShoXjWTcgVWG9NPJ7EsOctZJwMm1q/H1IahuLngcyKTybjFX8st/lriDSYWJ2WwPDmTPKsjbViBzc6ipAwWJWXQz1/Lmy0fpMm2tx0H714IMaMrLGC5Fr+nZjM7vmhl8cT69bgv1N+lY5RG2scfk792rbMc3CEXr7AitySZXI57hB/uzYII9AzEKvejIN6G7mQOBUcvYtMVpUOQ7DIKkhUUJFtI3XoRVZQSrz4t8OpzCx7tOjsdcirLoEAfdndryTmDiU4+nihc8F5IViv6fbHkr1+Hbt36q6ZI07Rrh9fAAWgHDMCtYcNy9a9p05roFT+T+NTTGOLiAMhb9Qfmc+eJmPs5quDgSr+G2kruH3+Q/nGRe5j37bcT9EIZbnqCWo1bw2jcGj5KwKOPYs3MRLdpM/kbNlCwbRuS0ehsZ8vMJPeXX8n95Vdkbm549uiBdkB/vPr2RRkYWKkYzOfPk/rBh+g2bChRrwwLJfiFF9AOGXLTOG1VB3JPT7xu6eVMZ2jT6TDs2+d0DDIePepwwbyE3Y7x0CGMhw6R+fUiUCjQtG5d5BjUoUOZwjDJaiXphRcp+K8o3WfQyy/jd++9VfoaBQKB4FrsPZ/FtN8OcyI1v0T9vZ0imDqkBf6eN8bzE4FAIBBUD2q1mrCwMBITHZO/CQkJtGhR85OnAoErkCSpxGL3Ll264OZW+4UNtQVfX1+io6M5d+4c4Mik0bt37+vqS2fW8efZP53le5td/d56WKNhfL7/c2ySjb2pe0nIS6hxd5fahM1mw2g0YjQaMRgMGAwG57bNZqNp06YEBJR/0XSe0cIrvx5yloe2CeX2NqFVEbpLMdlMPLPxGY5lORbOymVyPuj9AZ1DOtdwZEUo5Are7/0+j615jNi0WACmb5tOgHsAPcJ71HB0gtqGEAIJ6ixnzpxBkqRS99kliSSjmexiThtKuYxGXhp8VEqu9BGqm/j7+zN37txS9/35558YLRZnOcFopqnndbgySHZHOqL8FLBbHOVLqDzAO+y6UoCVOVzhe1rWe1uXWLlyJZIkYTQa+fvvvxkqVnvXTiTJIQLSF4retKEw5L0qGSo2t4DJx+I5ZzA768LcVHzWIpJefq77HhUnSuPGzMbhvNQgpMy0YXdIXTkgd8PNboKUg5C4B+p3cVkMB/L1TDme4Cz389fyeqMwl/VfFtk//h9ZixY7y/7NdPg30TvOXSOXQHhH8PAHeZFIUgn4FP6TrFYMBw+i27QZ3ZYtmI4fL9G/JT6B7O+Wkv3dUmQeHnh2745Xn9549elTaeFLkJuKILeK5CG7Ertej27bNnTr1qPbtAlbKS56ADKVCo/u3dAOGIhXv76ogq4v1ZCyXj0iv/uWlDffJHfFLwAYDx3i3MiRRHz2GR434Aqpgh07uPjqNGfZo0sXQt+bVapzkqBuoQwIwPfuu/C9+y7sRiMF23eg27iB/I2bsBVL9yqZTOg2bkS3cSPIZA4hXf/+aAf0R92wYblFO7a8PDLmLyDr+++h2PWbTKMh8LEJ+I8bd1O4a9U0Ci8vvPr0watPH8Dxvuj37kO/ezcFu3dhOna8hFMUNhuGAwcwHDhA5ldfgUqFpk0bPLp2wbNrVzTt2yN3d0ey20l+fTr5a9Y4Dw2cPJmAcWOr+RUKBAJXs+tsJhtOpOHtriLQS02gl5vjn9aNQC81bhVcjFOdZBWYmfXXMX7el1iivlmwlrfvbE3nBlUv2hcIBALBjUlUVJRTCBQfHy+EQIIbhvPnz5OcnAyAUqmkSxfXPT+9WYiJiXEKgeLi4rjllluua8HTn2f/xGB1LOBs7NuYjsEdr9q+nkc9eoX3YnPiZgB+P/07T3d4usLj1mbsdnuZYp5r1ZnN5qv2vXXrVp5++ulyC9/eXX2M5FzHojp/TzUzh9f+lGA2u41X/nuF3Sm7nXXTu01nQNSAGoyqdNwUbnw+4HPG/D2G0zmnsUpWpmyawpLBS2gVWPv/1oLqQwiBBHWW4j84Z86c4bvvvmP37t2kpqVhlckICougY69e/G/UAwQH+BOtUaO6ySbmlDIZchnYJTDbJZJNlmsfdAlJAmMO5CWDrUg0oCvQO/63qSCwqctdQy6leyst7VtdwmAwMH36dLRaLWazmVdeeYVBgwahdpFjiMBFSBLsXQzHVhXVDZsLGj+XDmO1S8yJT+WT+BRsxeYPhwX58kHTCHxVVf9zXDxt2H/ZOr5OTGdtpiNtWI7Km1+CBvBAyl8AxK2fg/beRTTyqPykc5rJwthD5zDaHS+8sYcbC1pGucTl5mro/ttKyltvOcte4QaC2uWBUgMP/ATRt1yzD5lSiUeHDnh06EDQc89iSUlBt3kLui1bKNixA0mvd7aV9Hp069ejW++w5HRr3tw5maxp1xZZNeUKt2Zlodu4ifz16x0uJiZTqe3khZPd2oED8LzlFhReXi4ZX65WE/rWW7g3b0HqrFlgs2FLzyDh4TGEzHgD37vvdsk4tQHj8eMkPvmUU7Th1qQJEXM/d5kzlKD2IHd3R9u/H9r+/Qix2zEePOhIrbdxA+bTZ4oaShKGuDgMcXGkf/IJqqhItP0HoO3fD01MDDLlled6yWolZ8UK0ud8hq3QWvwSPiNGUO/ZZ1EFX584T1B5FN7ezvcewJaTg37vXgp270a/azemEydKHmCxYIiNxRAbS+b8BchUKjTt2iHXah1isUL8x4wh8MnJ1flSBAJBFbB0x3neWHUE+1XWsGjdldRzioPUBHgWbV8SDdUrLHuoq+cRnd0u8dPeC7z3z3Fy9EXPCDzUCqYMbMK4ntGoFDfXsxOBQCAQuJaoqCi2bdsGOIRAAsGNwqXPNTjSXHm56HnazUTz5s1xc3PDZDKRlZVFQkICUVFRFepDkqQSacHuaXpPucREdza+0ykEWnl6JZPbT0Yhr13Cfbvdjslkui4xj6mM58CuoKCggIMHD9K587WdcbacTOfHPRec5beGtyawlqcEkySJt3e9zdr4oswCz3R4hrub1t5n2d5qb+YPnM/ov0eTUpCCwWrgifVP8N2Q74jyrth3SnDjIoRAgjrPJ598wtSpU7FYLDRr3pzAiAhMJjMH9+5m/R8rWfTRB/zfjz/StH//mg61Rgh3V3Oh0H0k02wt30GmfMi7CBZ9yXq5itQCx1PO5PRsl4uAwJHWDRziruKcO3fuCnFQQkIC5eGSK09Z2IunfHABkiQxYcIETp06xaeffoper2fatGlMnDiRxYsXX7sDQfWQcQr+fgnOFEu/0mEMNBno0mHiDSYmH41nb17R98lLIWdW0whGBvtVe4oXmUxGb38tvS9LG7Yk7E6nEKhF/L90/G8HbUMieSSiHv38tcivI06T3c64w+ecIkQfpYJv20TjU8XCJ+OJkyRNmQI2hyucu5+Z8O45yNTu8MCP5RIBlYYqJAS/++7F7757sZvN6HfvQbd5M7rNm7Fcdj4yHT+O6fhxMr/8EoWPD5633OIQBt3SC4WvbyVfYUnMFy6Qv249+evXYYjdXzKNTTGUQUFoBw7Aa8AAPDt3RlZFghWZTIb/Qw/i1rgxSVOmYMvJQbJYSJ72GsZjxwl++SVkqsq5HdU0losXufDY49gLCgBQBgdT/6svUXh713BkgqpGJpejad8eTfv2BD3/HOb4ePI3bES3fj362NgS3z9LfAJZS5aQtWQJCl9fxzlgQH+8evZE7ulJwY4dpL47C9OpUyXG0MTEEPzqK2jatKnulye4BgpfX7QDB6Id6LhWsGZno9+zB/2u3eh378J06nSJ9pLFgn7v3hJ1PiPvJmjqyyLFm0BQh7HbJWb9fYyF/527Ztt8o5V8o5WzGQXXbOuhVhSKg9QEOEVC6kJ3ITfnvkCtG1o35XWdR44l5/Ha74fZF19SfDq4VTBv3NGKMN/S0xsKBAKBQFAR6tev79xOSUnBaDTiLhxOBXWclJQUTp923PPJZDK6d+9ewxHVTdRqNa1atSI21pHSKC4ursJCoP1p+zmd43gvNEoNdzS6o1zH9a7fG393f7KMWaQZ0th+cTu3RFzfc+LKYrfb2b59O2fPnr1CzFNT2TLc3d3RaDRoNBrntsFg4OzZswDs2bOHTp06XfU+JN9oYeovB53l29uEMLRt7U8JNjduLitOrnCWH2rxEI+0fqQGIyofIZ4hfDnwSx7+52FyTblkGbN4fO3jfH/79wRqAms6PEEtQAiBBNXGtm3bKvSgytPT85ptVq9ezfPPP0/btm35bOFC/Fq0drr12+12Yv/+k+cnTeTOESM4duwY4eHh1xt+ncVPqSBPpSC3WJq0Mq8jzHrIv+gQAhVHpgCvIPCsx/6jCwDYe9mkxiuvvMKePXtK1F26QKgIu3btAiiRaxfg2WefZeXKlRXuDxyCIY2meh5oWq1WJk+ezLJly3jwwQeZMmUKkiRx9OhRlixZgkKh4IsvvkBVxyfB6zQmHWz5EHbMc6S7u0RAYxj8jsuGkSSJ/0vJYtqpJApsRRPDXX08+bxFJJGamlfBF08b9nNqGEfOtKJV7hHcJAv3p6zmc/VDbMjKp6HGjfERgdwX4o+2nOkNJEnixRMX2FcogJIDX7aKconL0NWwpKVxYdLEIoGGh5WI3lnI3dQw6gdo2Ncl48jVarx69cSrV0+Y9iqmc+ecoiD93n0lUvvYcnPJ+/NP8v78EwpFBF69e+PVtw9uzZpVeBJHkiSMR4+iW7+e/HXrMZ08WWZbdeNGaAcMRDtwAO6tWlVryirPbl1psOJnEic/6XTNyP7+e0ynThE++1OUfq513qoubLm5JDz2GNa0NMDhrlT/q69Qhdb+m1qB61FHRREwbiwB48Zizc52nAc2bES3dWsJ1zBbTg65K1eSu3IlMrUadaNGmI4dK9GXMiyU4BdeQDtkiBCJ1BGUfn5433or3rfeCoA1MxP9nj0U7NqFftduzJddC2uH3EbozJni/RUI6jBGi41n/y+Ovw+nOOvaRvjQvWEA6ToTGTozGfkmMnQmMgvM2K5mF3QZerONhCw9CVn6a7ZVK+XU83IjwJmO7Mq0ZJeciHw0KvQWG7PXnmTJ9vMlYorw0/Dm8Fb0b165tLYCgUAgEBRHo9EQEhJCSkoKkiSRmJhI48aNazosgaBSbN++3bndokULAgICajCauk1MTIxTCHTkyBGGDBlSoUwKxd2Abo++Ha1aW67jVHIVdzS8g2+PfgvAb6d/qzEh0O7du1m3bp3L+3Vzcysh5Cm+fbU6Nzc35KU8NzYajXz88cdYLBbS0tKu6eD07l/HuViYEszPQ8Wbw1u7/DW6mmXHlvHVwa+c5f81/B8vdn6xzjy7aejbkLn95zJhzQSMNiNJuiSeWPcEiwcvxkstXMtudoQQSFAtPPvss1gsFUhLBeXKNfnVV46T8xfLluEV2dApcJHLINpLQ8z9o7Dk5jBp0iR++uknnn322QrHXl7GjBlTptgkOzubwEDXqy/1ej1r1qwpc59arUYmkxHhpqbAZsRa+MDPaLcjSVKxHzIJss6DMfuyXmTgWQ+8gkHhOF38888/AJw8eZJTp07RpEkTwPEaU1JSShyt0+kq9HqSk5PZsWMHcrmcvXv3cubMGRo1agTA008/zYgRI0q037p1K4sWLbpmvz4+Pjz55JNl7l+6dGm53YWuxsmTJ3nsscfYvHkzEyZMYP78+YBjhcB3331HQEAAn332GUeOHGHBggW0bdu20mMKKoAkwZFf4d/XHII3JzLoNB76vwZu5btpuBZZFisvnbjAn+lFLlZKGbzYIJQno4KqPC1WRfFUKhgbHojU7yn4fSIAYy6uYl79+7HLFJw1mHjtVBLvnU1mVKg/48Pr0dDj6ufoLy+k81NK0TllRuMw+vpXrVuKXa8n8YnJWC86cnXLlXbq985C5aWEUcugcdXl83WLjsYtOpqAsWOx6Qoo2LEd3ebNFGzegjU9vViQdmfamPTZs1EGBztFQZ7duiEvQwR7yVUif9168jdswFqYj/wKZDI0MTFoBwxAO6A/6gYNXP9iK4A6IoIGPyzj4iuvkl/4e6XftYvzI+8h4ot5uDdrVqPxVRS7yUTi5CeL0kGpVETMnYt7s6Y1G5igVqD088N3xAh8R4zAbjKh37WL/PUb0G3YUOI8IJnNJURAMo2GwMcm4D9uHHKxSrZOowwIwPu22/C+7TbAIU7V79mDYX8cyqAgAsaOqbZUkQKBwPVk6kxM+G4vsQk5zrpbWwYzZ1QMGvWV3227XSLXYCFDZ7pCJJRxqawzFdaZMdvK71RrttpJyjGQlGO4ZlulXIZKIcdQbHGQSiHj8d6NmNyvcamxCwQCgUBQWSIjI53PiuPj44UQSFCnycnJ4dChQ85yz549azCauk9ERAQBAQFkZmZiNps5evQo7du3L9exWcasEumb7mt2X4XGvrPJnU4h0MYLG8kyZuHv7l+hPipLZmbmVUVAarW63AKey+tKE/NUBnd3d9q0aeMUbu3du7dMIdDWUxks3100z/ZmHUgJtvrsat7b/Z6z3Cu8F2/2fBO5rG6lSm4f1J4P+3zIlI1TsEk2jmUdY8qmKXwx4AvUiqrJCiCoGwghkKBamDVrVpX0m5ySgkqlwiuyobNOLZcRrXHDvTCnfevWDsVpVlbWFccfPXqU2bNnO8uPPvpohfO61q9fn3bt2pGbm3tF6qpLtGjRokpudtLS0rjzzjvL3B8eHk5ycjKLFi3CZLeTXfjgzypJZFtt+MslkOxgs1wpAvIIAK8QUBb9SOzcuZMzZ87Qt29fNm3axOLFi53v7YIFC64Yf8aMGcycObPcr2fhwoXY7XZef/113nrrLT755BPmzZsHQP8yUruVRwjk6+vL22+/Xeb+rVu3VkoItG/fPubPn8/SpUtRq9V89dVXTJgwoUQbuVzOnDlz6NOnD0899RQdOnTg3nvvZfLkyfTo0aPOqIvrLGnH4K8X4fx/JesjusDtH0JYe5cNtSUrn6ePJZBiLhI/NtS4Ma9lFDHeHi4bpyqQtboT1kwDfSYRplQ+4ggzlO3JszomJXQ2O18nZvB1Ygb9/bU8GlGPvqWkDduQmcebZ4rEVveH+jMhol6Vxi7ZbCS9+BLGw4cLX4xEeM9s3P1lcO9SaDKoSscvjsLLE+9Bg/AeNAhJkjAdO+ZwCdm0GcPBgyVs2aypqeT8/DM5P/+MTKXCo0sXvPr0xqtPH5SBgej+20r+hvXoNm3GnpdX6ngytRrP7t3xGjgAbb9+KKtAeFoZ5J6ehM+ZTeaCBaTP+QwAS1IS50fdT9h77+E9+NYajrB8SHY7F6dOLZHmJ2zWLDy7da3BqAS1Fbmbm0Pk17s30hvTMR45Qv6GDejWbyjh4uUzYgT1nn0WVXBQDUYrqCpUQUH4DB2Kz9ChNR2KQCCoJOcyChi7ZDfxmUVuPeN6NuC1oS1RyEu/l5PLZfh5qvHzVNMk+OoLDiRJIt9kdYqCnGKhfBPpxcs6E5k6M3qz7ar9Fcdql7Dai9p3bxjAWyNa0zhIrA4VCAQCQdURFRXF7t27AYcQSCCoy+zYscOZrqlBgwY3ZeYJVyKTyYiJiXGKYfbv319uIdBvp37DUujy3zawLS0CWlRo7Ea+jWhbry0H0w9itVtZfXY1o1uOrlAflcFut/P7779jtVoBCAoK4o477igh6lHUsgVEnTt3dgqBjh49yuDBg6+YR9WZrLxcLCXYba1C+F8tTwm2NWkrr219zVluV68dH/f5GJW8bmbz6Fu/L9O7T+eN7W8AsCt5F69tfY33er9X54RNAtchhECCOovJbqd+s2bs2b2bbevW0HPgrXgp5US5u6Es9iBu1apVAKVeSOzZs6dEOquRI0dWWAg0bdo0pk2bdn0vwkX873//44033riiXq1Wk5SUxOuvv37FviSDCS/9eYcQqDjuPqANA9WVK9I//PBDZDIZ8+fP59577+WLL77gxRdfxN+/8orp7OxsZs+eTevWrZk5cyabN2/m66+/5umnn6ZZLXWM2LBhA2PGjCExMRG5XM6oUaOYNWsWkZGRZR5z1113MXDgQF5//XUWLlzI8uXLCQ4O5qeffqJ3797VGP1NgjEPNr0HuxaAVOxhuWc9GPQmtB0FLlLJG212Zp1N5svE9BL1o8MCmNE4DM9adgFfKip36PAwbP0UgAcSf2X4Aw/yc2o2ixLTOaU3OZtuyMpnQ1Y+jYqlDfNSKjitNzLx6HkunVk6e3vyXtOIKhe7pX34Ebr1653lkI65eIXb4N7voNltVTr21ZDJZLi3bIl7y5YETpqENSuLgq1b0W3ajG7r1hLiHslioWDbNgq2bSP13VmgUICt9Ekeubc3Xn37oB0wEK9ePct0EqotyGQyAidNwq1pUy6++BJ2vR7JYCDpmWcwPTGJwCefrNa0ZddD2gcfkv/3P85y0Isv4PM/MbkvuDYyuRxNmzZo2rQh6JlnMCcmot+zF/cWzXFv3rymwxMIBALBNdh7PosJ3+0lW++YcJDJ4PWhLRnfK9plY8hkMrzdVXi7q2hYDv283mwlI99c6DR0STR0pWAoXWci31g4yaB149XbWzC8fZhYiCIQCASCKqe4Y0RSUhIWiwWVqnZMrlptdhZsPkNsQg53tAtlWLvwMoW9AoFer3eKIEC4AbmKtm3bsn79eiRJIj4+nqysrGvOM9klOz+f/NlZvrfZvdc19p2N7+RgukO08tvp33ioxUPVdn28c+dOLly4ADgWj48YMYKwsLBqGft6CQ0NJSIigsTERGw2G/v37+eWW0qmVJv11zGnW6mvh4q3RrSu1fccB9IP8Nym57BKjnulRj6NmDdgHh6q2r2Q+1rc1eQuMgwZfL7/cwD+Pv83AZoAXur8Uq1+PwRVhxACuYD1GxrVdAguY0D/My7pp6JOMOXhrbfe4rXXHOpMndXGeYOJh595jn9//52Xxj7M5Odf4LGHHkSKjERvtHDy5Em++OILFi5cSLdu3a5IKwVw991389FHHznLoaGuV6jGx8fTrFkzRo8ezcKFC13eP0BAQACdOnUqdZ/VaiW9MB2FzW4nJDgYADsyEtyCixqqvcA7DNSlTyb/999//Prrr9x///00b96cN954g5EjR/Liiy+Wy5XnWrzwwgtkZ2ezfPlyZDIZn3/+OZ06dWLs2LFs2bKl1twoFqdfv34MHz4cPz8/xo0bR8OGDa99EODt7c2cOXOYOXMm33zzDRkZGUIE5GokCQ7+H6x5HQrSiuplCuj6OPSd6hC9uYhjOgNPHI3nWIHRWeevUvBp80gGB7punGqh03jYNschEjy7Ec+cc4wNb8yYsAC2ZOtYlJjO2sw8LnnanDGYmHYqiVmFacM2ZuY7HYTC3VQsbtMAtyoWeGQvX07WN984y/7Ndfg1McHIb6B57RJqKP398Rk2DJ9hw5CsVgxxceg2b0G3eXMJlxDgChGQMjTUkfJr4AA8OnZEVgvPi9dCO2AADf7vRy5MfhJLoRNbxhfzMZ44Sdj776Pwqp2Cpqxvvy3xGfN78EH8x4+vuYAEdRp1RATqiIiaDkMgEAgE5eDPgxd57qcDmAuvb91VcuaMimFwq5AajctDrSQyQElkwLUfVBstNnINFup5uSEXk5wCgUAgqCa8vLycqX9sNhtJSUk0qOH05eBI9Tn5h1h2nnVkD9hwPI15G8/w7MCmDGkdIn4rBVewZ88eLBaHIDwoKEikuXMR3t7eNG7cmFOnTgEQFxdXZlaIS2y/uJ0kXZLjeLU3gxsMvq6xb2twG+/vfh+jzcip7FMcyTxC68DW19VXRUhPT2d9sYWst9xyS60XAV2ic+fOJCYmAo4MGT179nSmIdt2OoNlu4oybswc1op62tqbEuxMzhkmr5+MweoQLoV6hrJg0AJ83OrYPE4ZTGgzgXR9Oj+e+BGA7499Tz2PeoxvLZ5l34wIIZCgSujWrRvPPPPMNdv9/vvvxMfH88xTk0F+9Y9j166O1BsZZgtJJgtI0KBJUxb+8RfvPPUEH8x4gw9mvIFMJnPaNMrlch588EHmzp1bqp2el5dXld+ASJKEyWRyXiwW5/z581U6NoBSqSQwIAAMWZBf0qmkQOGBXSZ3/O0DGjuWNpZCfn4+EyZMwMfHhw8//BBwiKiGDRvG4sWLGTx4MPfee33qa4Dly5ezePFixowZw+DBjou3tm3b8u677/Liiy8yadIkvv766+vuv6qQyWTMnTv3uo/39fVlypQprgtI4CD5oCMN2IWdJeujesHtH0BwK5cNZZckFiVm8PbZi5jsReme+vtrmd08kiC3uifUwDcSmt4GJ/5ylPd8DUPeQyaT0cdfSx9/LecNJpYkZvBDcib5tpJpwy6hkcv4pk009dRV+zfQbdlCyltFqf+0EQaC2hfAyEXQcliVjl1ZZEolHp064dGpE0HPP4fl4kV0W/5Dt3kzBTt3IhkMuDVrhnZAf7wGDMC9ZcsbQrnv1qQJ0T/9H0nPPU/B9u0A6NavJ/7+UUTMm4f6Kq5qNUHeP/+Q+t77zrJ20ECCX33lhngvBAKBQCAQlI4kSXy55Szv/X3cWRfopebrMZ1pX9+35gK7DtxVCtxVdcCdVCAQCAQ3HFFRUWRmZgKQkJBQ40Kgw0m5PL50n9O14hKn03RM/iGW5iFanhvUlEEtg8U9vwAAi8XCrl27nOWePXuKz4YLad++vVMIdODAAfr27esUl5TG/534P+f2iMYjcFdemdWiPHipvbi1wa2sOuPIJvLbqd+qXAhks9n4/fffsRUu/AwJCalTi8NbtmzJP//8g8FgICcnh9OnT9O0aVN0JisvrShKCXZry2CGtau94qZkXTKPr32cXFMuAH5ufnw56EtCPGt2oYcrkclkTO0ylUxjJmvj1wLw6b5PCdQEMqxR7Z4vEbgeIQQSVAm33XYbt912jVQsksTxw3HEx8cze9okCGwKirInjO2SRKLRTKbZ6qxTymUM69mdUQcOEBsby+7du3niiSdo3Lgxb7/9Nr17964Sl5/SeP3110sV++TmOn5Q9u3bx9SpU0s9tizHokojSWDKg7yLYC1yKlHbi+K0I0OSycsUAVmtVh5++GFOnDjB8uXLS+S/XbRoEd26dWPs2LH4+fkxaNCgCoe4du1axo8fT/v27Zk3b16JfS+88AJHjhxh0aJFyOVy5s+fX+vyowpqEYZs2PAO7F1UMuWdNhRufRta313m5/x6SDFZeOZYApuz85117nIZ0xuFMS48sG7fFHZ+pEgIFPcDDHi9hFtYA40bM5uE81J0CD+lZrP4srRhAHNaRNFGW7VWmsbjx0maMgXshSu0/c2Edc9FdvdCaHVnlY5dFajCwvAbdR9+o+7DbjYjGY0ovL1rOqwqQeHrS/2vviTto4+dTjumU6c5d8+9hH/yMV61xGZZv2cPF198yfF7Cmg6dCDsww+Rid8igUAgEAhuWKw2O2+sOlJiVWvDep58O64L9f3rtlW8QCAQCATVSWRkpDOlUnx8fI3G8mtsIq/8eghTocufTAa3twll84l0dCbHfMPxlHweW7qPthE+PDeoKX2a1qvbz/cElSYuLg69Xg84HGxat65615ibiWbNmqHRaDAYDOTm5nL+/Pkysy4k65LZkrjFWb7etGCXuLPxnU4h0F/n/uKFzi+gUWoq1efV2L59O0lJDjcjuVzOnXfeWafmulQqFTExMWwvXNS5Z88emjZtyvt/H3eKK300Kt6+s/amBMs2ZvP4usdJ1acC4KH0YP7A+UT7uC7lc21BIVcw65ZZZBuz2Zu6F4A3tr2Bv7s/vcJ71XB0gupECIFcgKvSad10WE1gKxSk2MyQdQYCmoD8yh8/q13ivNFEgbVocl+jkNNAo0ZdqBDu2LEjHTt25IknniA8PJz77ruvWl7GJT788ENMJlOZ+w8fPszhw4dL3ff444+7Xghk0jkEQJaCK3apFXI0ChkGm2Ni0ypJ2CUJ+WU/0EajkdGjR/P777/zwgsvMGrUqBL7AwMD+euvv+jZsyf/+9//+OSTT5g8eXK5Q1y2bBmPPPIIvr6+rFq1Ck/PK1PCfPXVVyQlJbFw4UKnGKmidolpaWlX/fuW9b4I6gh2O8R9D+tmgD6zqF6uhO6TofeL4KZ16ZCr03N44fgFsq1FqZtae2mY1zKKZp7XtxKhVtGwP/g3hKyzYMqFQz9Dx7FXNPNUKhgXHsjYYmnDjugMPBkVzLAg3yoN0ZKaxoXHH8eud9xoKD2s1L8lG/nIBdBmZJWOXR3I1WpQq2s6jCpFplQSPPVl3Jo3I2X6G0hmM/bcXC5MeIygl17Ef8yYGr1xNJ0+zYXJTyIVinzV0dFEzJuL3P0G+I4LBAKBQCAolQKTlSd/iGXjiSI33S7R/nw1uiO+Hjf2tZlAIBAIBK4mKirKuX3hwgVsNlu1T3xbbHbeWX2Mb7afd9Zp3ZXMGdWe/s2DyS4w89V/Z/lm23kMFsdzvoOJuYxdsoeOUX48f2tTejQKrNaYBbUDu93uFD0AdO/evU4JN+oCSqWSNm3asHv3bgD2799fphBoxakV2AsX/3YL7UaUd1Sp7cpLx+CORGojSchPQGfRsT5hPf9r+L9K9VkWqampbNy40Vnu27cvwcHBVTJWVdKpUyfnd+LUqVOsizvL0p1FIs+Zw1oRpK2dz031Fj2T10/mXO45AJRyJbP7zaZVoOuyR9Q23BRufNb/M8b+M5aT2SexSlae2/Qci25dRJt6bWo6PEE1UbbHmkDgIk6fPk2vXr347LPPSu5QuYOqmMLWYoDscyWdPACDzc4pvbGECMhHpaCRh5tTBFQbMBqNSJJ0xb/XX38dAE9PT3Jzc0tts2DBAtcFYjFA5hnIPAWWAux2u8OpSCYHL4e9nUyhJtLdzWmOIuFwN7mcO+64gxUrVjB69Gjee++9Uodr2rQp27ZtIywsjE8//ZTs7OxyhXno0CHGjx9PSEgImzdvpn79+qW2U6lU/Pnnn4waNYqMjAw0moqpsiMiIggKCiIuLq7Mf15eXiVuTAV1iKRYWDQQVj1VUgTUsC9M2gGD3nSpCEhntfHs8QQeOXzeKQKSAZMjg/irY5MbQwQEIJdD50eLyru/djqilMaltGHftW3Ivh6tGBdetQ9I7AUFXHh8AtbUNEe4Kjv1e2ejvH8utKteEaig8viOGEHU90tRBgU5Kux20t57n+Spr2C/isC2KrGkppHw2GPY8/IAUAQGUn/hVyj9/GokHoFAIBAIBFVPap6Re7/cUUIENLx9GEsf6SJEQAKBQCAQXAe+vr54Fzodm81mUlJSqnX8DJ2Jh77eVUIE1CTIi1VP9qJ/c8ckvJ+nmpdva86Wl/rxSK9o1Mqi+YZ98dk8sHAX93+1k73ns6o1dkHNc+zYMedch7u7Ox06dKjhiG5MYmJinNvHjh3DaDRe0cZit/DrqV+d5fuaVf75r0wmY0TjEc7yb6d+q3SfpWGz2fjtt9+wFzrah4WF0bOWOKFXFH9/fxo1auQsL/2zSNw0sEUww9vXzpRgFpuFKRuncCjjEAAyZMy6ZRbdw7rXcGRVj1atZf7A+YR5Ot4bg9XA5PWTOZ97vmYDE1QbwhFIUOXodDq2bdtGp06drtwpv+wjaMqHnAvgGwkyGbkWKwlGM/Zi888hbiriD+znVG4udrsdu92O1Wp1/gOHwvbbb7/FarViNBoxmUzo9Xp0Oh0dOnSgS5cuVfiKizh27BiffPIJ7u7uFBQU8PTTT/NNYQoUV/Lnn3/SqWNHJJsZm8WM2WLBaDKjK9CTnZvPgk9m8cgTz5RIveaukBPqVlRON1vxVirwUhap2ufMmcPy5ct58803r+rK0LRpU3bs2EFBQQF+5ZwkbdOmDRs2bCA6OvqaDj9qtZoffviB/2fvvsOjKNc+jn9ne3pvpAKhJEAghNBFEQTEAij23rsez/HY9dj7UY9drFhfBaUoilJE6ZLQWxJKCiG9l93s7sy8f0zYEJJAgFR4PteVK5nZKc+m7ezMb+67rKys1ds/ZNWqVce1vNBN1JTAsqdh4xdoUbZ6PpEw+QWIu6BN24ABpFbUcNeuLDKtdte8HmYjb8dFMcavbSsOdQlDroRlz4LTCgXbIGc9RI3s7FGhyjK5/7yfut3p2gxJJXxMGZZrX9fGLHRLbgkJxMydQ+4992LdsgWAigULqNu/n4i338LYgXfJyNXV5Nx6K86DeQDo3N2J/PADTBERHTYGQRAEQRA61u78Sm78bAMHKxouPNw9PpZ/TerbZUvbC4IgCEJXJ0kS0dHRbNumXXzNysoiPDy8Q/a99UA5t3+Z2ui1fcqAUF67dDCe5qaXxYK8zDxxfjy3nNGLd//Yw/9tyMZRX01/7b4SZn6wljP7BvGvSX1JiPDtkOcgdB5VVVm9erVrevjw4ZjN5k4c0akrLCyMkJAQCgoKcDqdbN++vcm1xOXZyym2FgMQ5BbEmZFntsm+L+x9Ie9sfgdFVfg7/29yqnKI9Gr+hvUTtXLlSlcIUq/Xd7uWYEdKTk5m716tS06YIw8dwXhaTLzQRVuCKarCo6seZW3eWte8x0Y8xpSYKZ04qo4V7B7MB+d8wLW/Xkt5XTlldWXcvvR2vjz3S4Lcgzp7eEI7E0EgoVO9/fbbVFRUaJVqquvvCLCWouqNFJqDGlWp0UkQZTHhYzRww1NP8euvv7a43d27d3P99dc3midJEh4eHlx33XUdEgTauHEjF1xwAbIs8/vvv/PGG28we/Zs3NzceOuttzAajcfeyDGYTSZGDB+GpMjoJQWD2YzR4IHFbMLdzYKPXwDB4dEMHnVWoxDQIYFGAxINL845Njt9PSzo61+w4+PjefbZZ1s1ltDQ0OMe//EknyVJwt/f/7j30V6eeuopnn766Tbd5rPPPsvjjz/epts85SgypH6mBVRs5Q3z9SYYcx+M/SeY3Nt0l05F5Y2sfN7MKkA+LHM0PdiXl/pG4Gs8RV9K3fwg4ZL6sBXw90ddIghU+OJzVP+50jUdOqwCz5tfgqHXduKohLZgDA4m6ssvyH/qaSp+1O7ysW3dSubMS4h4+y3chgxp9zGodjsH7rmHurQ0bYbBQPj//ofbgFO3TKwgCIIgnO5WZRRzx1epVNVpNxbpdRLPTx/I5cOjOnlkgiAIgtD9HRkEGj16dLvvc27qAR6dtw17fYcBSYIHJvXjzrN6H/NCdaiPhWenD+S2M3vxzvI9zEk9gFx/l/Kf6UX8mV7EOfEh/POcvsSFebf7cxE6R2ZmJgcPHgS08EZH3Vh+ukpMTGTx4sUAbN68uUkQ6Pu0711fX9z3Yoy6k7+2BhDiEcKYHmNYmauda16wZwF3J97dJtsGyMvL46+//nJNn3322QQFde/gRd++fbG4e2KrrcYiOYnWlXHPhWcT7N31OiWoqspLf7/E4szFrnl3Dr6Ty/qffh0Fevr05N0J73Lz7zdjdVrJrc7ljqV38NmUz/AynYI3uQsup+jVS6G76NOnj/aFqoLicLX2kaoLcDgAoy8AJp1EjJsZN71WmvPVV1/lX//6FzqdDkmS0Ol06PV6jEYjBoMBo9GI2WzGYrFgsVhwd3fHw8PDdaCfmZnZbs/JarXyyiuv8OKLL+Lu7s6iRYs444wzGDFiBDfccAMffPABKSkpvP/++81XSWoNVQVbOWHGKtbNm9X0cbM3eIeB8eiBCEmS0Eu4okB2ReWgzU6km0i3H8vIkSO577772nSbI0aMaNPtnXJy/oZF/4L8rY3n95kEU16CgN7Nr3cS9tfWcdeuLDZW1rrmeel1vNQ3gotC/Lpkyr1NJd/SEATauQCqXwTP4E4bTunsTyn96v9c0wH9q/C75xkYdmOnjUloWzqTibDnn8MSF0fBSy+BLOMsKiLrmmsJfeopfC++qN32raoqBx9/nNq161zzwp55Bs8zxrbbPgVBEARB6Fzfp+Tw6I/bcNZf4PM0G3jvqqGM69u9T9ALgiAIQlcRHR3t+jo7OxtFUdDpdEdZ48Q5ZIXnft7J7LVZrnneFgP/uyKR8f2O73xWhJ87L12cwO1n9uatZRnM35zr6lqwZGcBS3YWcN6gMO4/pw+xweIi6qnm8GpAiYmJeHp6duJoTn2DBg3i999/R1EUDhw4QFFRkSsws69iH3/n/w2AXtJzcZ+L23TfM/rMaAgC7V3AHYPvQK87+Yo9TqezUUuwyMhIRo3q/q2obE6FHY5AelMNwEivMmYkdkylt+P14dYP+Xb3t67py/tdzu2Db+/EEXWuhKAEXjvzNe5dfi+yKpNWlsY//vgH7098H5NetMI+VYkgkNA1SBL4RKLIdnR1VQCE1xXgkAzIFm9iLGYMuoYL7gMGDGBAF7o73263k5KSwrx58/jss88oKSnh3HPP5YMPPiAqSruL0GQy8fXXXzN+/Hj+/e9/M3z4cCZPnsy1117LhAkTCA5uxZsRRdbCUjVFINubPm72As8Q7fNx0B8WZih1yHgbnPicqlVO2siUKVOYMuX0KR/YqaoLYcl/YMs3jef7RsO5L0O/c9t8l6qq8m1+KY9n5FIrK675I308eCsuiqjTJSwXlgCRI7S2YIoDUmfDmf/ulKFULf2NgpdedU17RVgJevBRGH5Lp4xHaD+SJOF/zdWY+8SSe98/kCsqUB0O8h57DFvabkIefBDJ0PavUUVvvEnlwp9c04H33oPvRTPafD+CIAiCIHQ+VVV5Y0k6by3f45oX6m3h0+uTie8h7u4XBEEQhLYSGBiIu7s7tbW1WK1WiouLW3ce/DgVVdVx19cb+Tuz1DWvb4gns64ZRkygxwlvNybQg9cvG8Kd43vzxtIMFm3Ncz22aFsev27PY9qQcO6b0Oek9iN0Hfn5+ezZ03CMeCqEN7o6Dw8P+vXrx65duwCtKtA555wDwJy0Oa7lzow4k1CP4+9McTRnRZyFn9mPsroy8mvyWZe3jjHhre9k0ZI///yTwsJCAAwGA9OmTWu3EGRHemVxGilVvvQ0S+gkFXNdGQUFBSfUMaQ9fbf7O97d/K5rekrMFB4Z8cipf2P3MYyLGMdTo5/iidVPAPB3/t88uupRXhn3Cjqp+/9+Ck2JK/1Ch/nzzz/5xz/+0eLjDkWlyunEy1GFUdVKck8aP4ZzZ16HpOt6ZeUOUVWVyZMns2LFCiRJYsKECfznP/9h7NjmKwjcfPPNzJgxg1dffZWPPvrIVfLwvffe44477mh+J846qCmG2mJQlSMelMDdHzyCwOh2Qs9BB/ga9ZQ7ZABybA7c9TqMp8CBidCNyU7Y8BH88QLUVTbMN1jgjH/B6HvB2Pb/G0odTv6dlsOiooqGXUrwYM8w7ooKbhScOy0k36wFgUBryzb2ftB37OGDbdtmcu+/H+rvvLIE2Onx+D+QRt/ZoeMQOpbHyJHEzJ3Dgbvupi49HYCyL76kLj2D8Ddex+Dn12b7Kvv2W0pmNVTY873kEgJbek0WBEEQBKFbszsVHv5hKz9uynXNiwvz5rPrkwn16brnHgRBEAShO5IkiaioKHbv3g1o7cHaOgi0Jaec279KJa/C5po3dVAor84cjIe5bc5hxQZ78e6VQ7l7fCVvLEnn950FACgqzNuUy8ItB5k5NIJ7JsQS4Xf0Kv1C17ZmzRrX1/Hx8QQEBHTiaE4fQ4YMcQWBtmzZwtlnn41dtbNg7wLXMpf1a/uWTka9kfN7n8+XO78EYN6eeScdBMrNzWXVqlWu6YkTJxIYGHhS2+wK1u0r4fM1mYCRLMWPnnoteJmSksL555/fqWM73G+Zv/H8+udd06PCRvHC2BdE0KXe9NjpFFuL+d/G/wHa9yvAEsDDwx8+7YNSpyIRBBI6zObNm9m8efNxrePr48XUs/dBYN92ueDfFiRJ4uuvv+bXX3/lvPPOa1XyNSAggJdeeolnn32WFStWsHv3bm6/vZmSdPYarRqKrbzpYzoDuAeCRyDoT74narjZRLVsw6moyKrKAZuDGDeT+McvdI7MVfDLv6FwZ+P5/c+HyS+AX3Tz652kP0uruHdXFgV2p2tebzcz78ZHM8T7NH0THz8NFj+iBRErcyH9V4i7oMN27ziQTc4N16A6tBSQ0cNJ5KM3oTvrHx02BqHzmCIjifn2Gw4+/AhVS5YAULtuHZmXXkbEu+9g6dv3pPdRtWwZ+c8+55r2POssQv/zpHj9EwRBEIRTUEWtg9u+SmHdvoZqAeP6BvHulYl4WU7+fbUgCIIgCE1FR0c3CgIlJye32ba/T8nh8fnbsTu1m2clCf49uR93nNm7Xd7Xx4V5M+vaYWw9UM7rS9JZkVYEgKyofJeSw4+bDnBZciR3j+8jAsbdUHl5Odu2bXNNjxlz8pVhhNaJjY3F09OT6upqqqur2bt3LzukHVTZtQ4ikV6RjOwxsl32PSN2hisItDx7OeW2cnwtvie0LYfDwbx581BV7Vx2dHQ0w4cPb6uhdppau5OHftjqmnYP7wv56wDYunUrEydOxGLp/P95aw+u5eGVD6PW31E8MGAgb45/E2MbXEM9ldw08CaKaov4ZrfWheOb3d8Q5B7EzYNu7uSRCW1NOvTP6HQgSVLq0KFDh6amprZq+UPp07i4uPYc1mlNVVUO1jkoPuyiu16CniYJj7I9oNTP15u0MNDp8M9aVcFWoQWAHDVNHzeYwSMY3PyhjSv2VDpl9tfWuaYjLCYCTCIveDrqtP9/lXnw++OwfW7j+QGxWhuw2IntslubrPDCvjxmHShqNP/aHgH8J7YHHvqT7wt8spS6OiRTJ4Xzlj0DK/+rfd3zTLhuYYfsVqksI/OCs6kr0O7o0hkVYh6bifny54+xpnCqURWF4g8+oPitt13zJHd3erz8Et71pYJPRO2mTWRffwNqnfbaZxk0iOjZn6NzP02Df4IgCIJwCsspreWGzzewp7DaNe+K4ZE8M20gRr24O1QQBEEQ2svBgweZVV+F18vLi3/+858nfX7L7lR4btFOvlib5ZrnbTHw1hWJnNWv7VuPtSQ1q5T//p7Omr0ljeabDDquHhHNHWf1JsjL3GHjEU7O4sWLWbdOCzfExMRw/fXXd+6ATjO///67qyJTXFwc8zzmsaNkBwD/SvoX1w+8vt32fcXPV7C9ZDsADw9/mKvirjqh7Rz+HIxGI3fccQf+/v5tNs7O8vRPO/hsdSYAXhYDv/9jHD9+/SlFRdr1lKlTp3Z64GlH8Q5u/O1Gap21AMR4x/DFuV/gZ2m7qvKnEkVVePCvB/kt8zfXvGfHPMv02OmdNyihWUlJSWzcuHGjqqpJx7uuONMhdBqnorLPWtcoBGTRS/TxsOBhdgP/XnCoVJtsh5K9oMidNNoOoMhQXaRVQCnb3zQEZPLUvidBcVoVoHZo2+Vt0DcK/hyss1OnHNmKrJVUFWSHVtXIWgbVBVCeo/0cS/dr03XVp/bPtJ2oqkq1U6agzkGJ3YlTOQUCnU47rP4fvDOscQjI6AETn4I71rZLCMipqCwrqWRKanqjEFCA0cAXg3rySr/ITgsBOcvKqFq6lIIXX2L/xTNJSxxKevJwit5+B6W2tmMHk3RDw//j/X9CUXq771Kts5J71WRXCAhJJeKuKSIEdJqSdDqC7ryTiHfedoV01Npacu+5l6J33kU9gdequv37OXDHna4QkDEqisgP3hchIEEQBEE4BW09UM6M99Y0CgH9e3I/XpgxSISABEEQBKGdhYSEYDKZAKiqqqK8vPyktldYZeOqj9c1CgH1C/Hip3vGdmgICCAp2p9vbhnJt7eMJDmm4WKz3anw6er9jHvlD176dTdlNfYOHZdw/Gprazm8iICoBtTxEhMTXV/vTttNRmEGACadqd3DCTP6zHB9PS+joaLP8cjOzm7UWm7SpEmnRAjo7/2l9S3BNE+eH0+YrxvDhg1zzUtJSTmh71lbyazI5I6ld7hCQMHuwcw6Z5YIAR2FTtLxwtgXGB7aEOB6as1T/HXgr04cldDWRKkPodOoqNQdFmDwMeiJdDOhP3Q3gMkD/HpC6V5t2mnVAiQBhwWETgVOO9QWQU0JqEeGYiRw8wOPIDB1zIXJMLORaqdMnaKiqJBjtdPb3dz0Lg1VBcWhjV9u5sPpAI5yYfbwdmcGN+35mTzA6A4Gi1bHVXBRVZVqWaHCKVPhlBuFf3Il8NLr8TPq8Tbo0XW3793eP+DXB6H4iHDJgItg0nPgE96mu1NVla3VVubmlzKvoJxih7PR4xP8vXkzLpIgU8dWIHMUFFC7IYXalA3UpqRg37O3yTJKdTXF775L+dy5BN3/D3wuvBCpHUKBTfhGQr+psPtnbXrDxzD1lfbbn+yg4JbJVGdUuWaFXTkKj9v/1377FLoFr4kTif6/bzlw1904cnIAKH7nHerSdhP24kvoPT1atR1ncTE5t9yKXH/yUe/nR9RHszCIvu+CIAiCcMpZurOAe77dhNWhvd826XW8ekkC04a07fsMQRAEQRCap9friYyMZO9e7VxXVlYWfn4ndnF2U3YZd3y1kfxKm2veeQlhvHJxAh7mzrvcNap3AN/3GsVfGcW8/nsaWw5UAGB1yHzw516+WpfFjWN7ctPYnvi4nQZdD7qhlJQUHA4HAMHBwcTGxnbyiE4/QUFBhIeHk5ubi6qoRFZHstdnL5NjJp9wq67WOrfnubyy4RXq5DrSytLYVbqL+ID4Vq9vt9uZP3++a7pXr16NgjLdldUu8+DcLRzK+JzVL4iZSREADB48mKVLl+JwOCgsLCQ7O5vo6OgOH2NRbRG3LbmNsroyALxN3sw6ZxZhnmEdPpbuxqQ38eb4N7lh8Q2klaUhqzL/WvEvPpn8CQlBCZ09PKENiCCQ0GmMOh0xbib21NYRbDIQYjI2DZtYvME3CsqztWl7lfa1b3T3D4rYa6GmEKzlwBFJWUmvVf3xCNTaonUgvSQR5WZiT40Ng+oEu4NKuQofSa4P+NRplX5ke9NxnyinVfuorS+hKum0QNChYJDJ4/RoC3cE5VD4x+Gkwikjt/DtVlWtrVulU0YvgY/RgJ9Bj4de1zltpFqrPAd+exR2HdFmKqg/TH0Veo5r093l2Oz8mF/G3IJSMg5rgXeIRSfxn9hwru8R0O7fN1VVceTk1Ad/tI9DoYbWcBYUkPfwI5R9+RUhDz+Eexv2Vm9R8s0NQaAt38KEJ8Hs2fb7kR2UPnAeZX8fVqFpUhy+j3/a9vsSuiVL3770nPM9uf/8JzVr1gJQtWQp9swriHjvXUyRkUddX6mpIee223EcOACAZLEQ+cH7mDrhjaogCIIgCO3ri7WZPLVwB4fuo/BxMzLrmiRG9BLhX0EQBEHoSNHR0Y2CQEOGDDnubXy3IZsn5u/ALms3n+okeHBKf24b16tLnAOVJIkz+wYxrk8gy3YV8t8l6ezKqwSgus7JW8sy+Hz1fm47szfXj47p1OCS0JjD4WD9+vWu6TFjxnSJ36nTUWJiIrm5uQDEVMew12cvl/a7tN3362Xy4pzoc/h5n3b+e17GvOMKAi1btozS0lIATCYTF154Ybf/HVJVled/2UlmiVZlx8ts4MWLBrmel8ViISEhwVVJa8OGDR0eBFJVlSfWPMHBmoMAuBnceHfCu/T27d2h4+jOvExevD/xfa759Rpyq3OxyTbuWnYXX5z7BT19enb28ISTJI40hE7lrtcT52HBeLSKFu4BWvCkKk+btpZp4RjvHh0zyLakqlBXCdWFYK9u+rjeDJ5B4OYPunZuR6QqDYEe2d6oso+7bGeQbOekD1Mkvfaz0pvAYNLCPHoTKE4tCOWoBaet6Xqqon1/Dv8e6YxaIMjkrrWLMrq1//eoEyiqSpVTprw+2NNS1y+DJOFl0GFTVKxyQ+UlWYVSu5NSuxOjTsLPqMfPYMDSlcrdO+tgzVvw13+1ANghJi8Y/wgMv7XNgl8VDic/F1UwJ7+UdRU1zS4TYjIwI8SP68MDiXFrn57dqqJQt2cPtSkpWFNSqE1JxVlYePSVDAbcBg7EPXkY7sOG4TZ4MFVLl1L45v+Qi4sBsO3YQdY11+J1zjkE//sBTFFR7TJ+AHqdBQF9oCRD+z+27XsYdmPb7kN2UvXCTAp+zYb6/0BeiREEvTGn+4c/hTal9/UlctYsCl99ldLZXwBQl5FB5sxLCH/zDTxGjWp2PdXh4MD992PbofUXR6cj/PXXcRs8uKOGLgiCIAhCB1AUlRd+2cXHq/a75kX6u/H5DcPpHdQOYXZBEARBEI7q8IvDWVlZR1myKbtT4Zmfd/DVumzXPB83I29fkci4vkFtNsa2IkkSE+NDOLt/MIt35PPGknQy6tuTVtqcvPpbGp+s2s/tZ/bimpExuJlOvXPc3c2WLVuoqdHOHXt7ezNw4MBOHtHpa+DAgSz6dRGqrOJr92WweTCDgzrmvN2M2BmuINCi/Yv417B/YTFYjrleZmZmoyDZlClT8PX1ba9hdph3/9jT6P/uE+fHE+bj1miZYcOGuYJAO3fupLq6Gk/Pjnu/NSd9DqtzV7umXzvzNYYED+mw/Z8qgtyD+GDiB1z767WU1ZVRXlfO/zb+jzfHv9nZQxNOkggCCZ3uqCGgQzxDtJDKoYox1QVaMMSz6x3oN0uRwVoK1UUgN61EgslTa/9l8Wm7i92K0kLLrvrPiuOoq7dqFJK+PuBzxMehebqj/Is51L1FcYLDCvaa+nBQjTavyfNxaO3EmmspdqhqUDdtKSarKpX1Lb8qnTIttVI16iR8DHp8jqj2Y5MVypxOyh0y9sOSQw5FpbDOSWGdEze9Dj+jHl+DvnV/c+0l/XdY/BCU7ms8P+FyOOcZ8Ao56V3YFYU/SquYk1/KkpLKRi0ID3HX65ga6MMlof6M9fNsaEnYRlSnE9uu3a5qP9aUFOSKiqOuI1ksuA0ZgvuwYbgPS8Jt8GB0bo0PrH1nzsRryrmUfPwRpZ99jlqn/T+pWrKE6hUr8LvmGgJvvw29t3ebPh9tgBIk3wSLH9am//4Ykm5ow/9ZMtZ3ryL3/3YD2u+oW4w/PT5diKQXJ0SEpiSDgZBHHsHcrz/5//kPqsOBXFFB9s23EPLQg/hdc02jO29UVSXv6aep+Wula17ok0/idfb4zhi+IAiCIAjtxOaQuf+7zfy6Pd81b3CkL59cN4xAz/YJ/guCIAiCcHTh4eHo9XpkWaa0tJSqqiq8vLyOuV5hlY07v9pISlaZa17/UC9mXTOMqAD39hzySdPpJKYOCmPygFB+2nKQN5emuyprlNbYeeGX3Xy0cj93ndWbK0ZEYTaI81+dQVEU1qxZ45oeNWoUenEustOYzWZKvEvwL/MHYLgyvMMq6wwLHUaEZwQHqg9QZa9iefZypvaaetR16urqGrUEi42NJTExsZ1H2v4+X72f135Pd02fOzCUS4ZFNFkuLCyMiIgIDhw4gKIobNq0iTPOOKNDxphTmcNrKa+5pq+Jv4ZxEW3bZeJ0EuMTw3sT3+PG325kcNBgnh/7fGcPSWgDIggkdA+SBD6RWgWbOq2cJpUHtKohbr6dOrSjkh1QUwQ1xaDKTR+3+GlhJpNH08eOV1011BbXt+6yNx+mOU6qzoAVA3adEbtkxGQ042txawj8tEVFHp0BzF7aB2hVk2SHFgg6FAyyWwGl6bqHWopxZEux+qpBJvcOb63WWk6lIfxTJbcc/jHpJHz14KtTseBEUmxgc2rBqPqfsUXSESbpCJV02IFaBWoUcCKhIKFIOlRZotQhUSLpcNcb8DYa8TIa0Eu6jglPle6HxY9A+q+N54cM0tqARTdfvaO1VFVlY2UtcwrKWFhYRqmj6d+bDjjT34uZIX5MCfLBow3f0Cl1ddi2baM2JVUL/mzciFJbe9R1dJ6euCUNrQ/+DMNtwAAk07F/X/WeHgT/4x/4XXopha+/QeXP2l0KqsNB6aefUjFvHoH33I3fpZciGdr4ZX7wFbDsGa2aV+EOyF4L0aNPfruKjOPzGznw6SZUWfu5GAPcifh6YZMwlCAcyfeiGZh79+LA3ffgLCoCWabghRex7dpN6FP/QWfWLvgVv/seFXN/cK0XcPtt+F1+WWcNWxAEQRCEdlBSXcfNX6SwKbvcNW/ygBDevCxR3G0vCIIgCJ3IYDAQERHhqgaUnZ3NgAEDjrrOxuwy7vgqlYLKhhtrLxjcg5cvHoS7qftc2tLrJKYnhnN+Qhg/bszlf8syyC3XqqQXVdXx1E87mfXXPu4+uw+XDIvA2JUqu58Gdu/e7WrpZLFYGDp0aCeP6PSWUpDCDvMOzkALk1hzrDidTgxtfZ67GTpJx/TY6byz+R0A5u2Zd8wg0NKlSykvLwe0ENOp0BLsh9QDPPXTTtf02NhA3rx8SIvPKzk5mQMHDgCQkpLCmDFj0LXzzeiyIvP46sex1nec6OXTi3sT723XfZ4OBgYO5PMpn9PHtw/GNuraIXSu7nO0JAiSBH4xULJHuwgNUJYJulgwd7HS3g6r1v7LWgYckfCQ9Fq7M48grXLOyVJVqM6HqvxjL3sknbFxBZ8jPiSdjlq7g1xbQ/Ugg8GMZ3venSBJ2ngMJnDz0+apqvY9ddQ2BISOq6XYYcEgo3untRRzKAqV9W2/bE4HesWJQZXxUbXPhvppMzImVcagOpEUJ9KRv0MtkABz/YffcYxLRQJJhyTptDCVpNO+vxUH4JuntDZsBjft8+EfTea5a1WZjO5gtGjz9CbY+AWserNxNSyLD5z9hFZRRn/iL0WZ1jrm5pfxQ0Ep+632ZpcZ5OnGzFA/ZgT7EWxum4MXpaaG2s2btdDPhhSsW7ei2pvf/yF6f39XtR/3YcMw9+t3UpVujD16EP7aq/hfczUFL76EdfNmAOSyMgqeeZayr78h5KEH8RzXhil4N19IuBRSP9em//7o5INAioI85w5yZq3GadN+Pjo3A5FffI8hIODkti2cNtwGDyZm7lwO3HsPti1bAaiYN4+6fXuJePttav76i+J33nEt7zN9OkH33ddZwxUEQRAEoR3sK6rm+s82kF3aEMi/cUxPHjsvDr2ue5+MFwRBEIRTQVRUlCsIlJWVddQg0Ld/Z/Pkgu04ZO28qE6Ch8/tzy1n9Oq2F9kNeh2XJkcyPTGc71NyeGf5HvIrtXPcBytsPDpvG+//uYf7JvRl+pAeGEQgqN2pqsqqVatc08nJyZjNooJkZ/ou7TsKLYXU6mtxl92xWq2kp6cTHx/fIfufFjuNdze/i4rK+rz15FbnEu4Z3uyy+/btY8OGDa7pc889F+/2qNTfgRZvz+ffc7e4podG+TLr2qSjViyLj49n8eLFWK1WKioqyMjIoF+/fu06zi92fsHGwo0A6CU9L4x9oVVt3IRjiw/omL81oWOIIJDQvej04N8bitPrQwWq1mIosI8WOuhMqgp1VVoAyF7V9HG9SQv/uAe0XRBFdmhhqMODL0fus7mWXXqTVk1JOvabiQCjgUqnTJVTq8iTbbPTz8PS5q2UjkqStBCPyR0I1OYpshYMstfUf65tvt2Z4gBbhfZxiMGiVWFqy5ZiqqpV6Dn0IWsVe2TZgcPpQJYdSIoDL1XGT5XRtTLc0xEkVK1i1eFVq1RF+31OX9z2O0y8BiY+BR6BJ7R6qcPJwsJy5uaXklLZfNWdcLORi0L8uDjUj/4eJ/+/QS4vp3bjJlerL9uOHSA3U+XrMIbQUNyTk7XwT/IwTD17tsuJCrfBg4n+9huqfv2Vwtf+i+PgQQDse/eSc+tteIwdS8hDD2Lu06dtdph8S0MQaNdCLYToFXpi21IU1AX3kPvBEurK6w/UdRIR783C3Lt3mwxXOH0YQ4KJ/uIL8v/zFBX1JXltW7ay/6KLkcsaSoh7jB5N2LPPdNsTh4IgCIIgNLUhs5RbvkihvFZ7TyhJ8OT58dwwpmcnj0wQBEEQhEOio6NZuVJr130oEHSkOqfM0z/t5Jv12a55vu5G3rliKGP7nNi5xK7GZNBx9choZiZF8M36bN5bsZfiau0GypxSKw/M2cJ7f+zhvol9uCChBzoRaG43WVlZHKw/l6rX6xkxYkQnj+j0VmwtZlnWMpAgyyuLuPI4ADZt2tRhQaBQj1BG9xjN6oOrUVFZsGcBdw65s8lyNpuNBQsWuKb79evH4MGDO2SM7WVlRhH3frsJpf7SVVyYN59dP/yYFdiMRiNDhw5l9erVgFYVqD2DQBllGby96W3X9C0JtzAg8OgV5gThdCWCQEL3ozdAQH0YSHFq4YWSvRDUt3PaQCkKWEu1FmDNVakxeoBnsFYBpS0vOtZVaSGgw1uAmTy1C/J6c33Q5+T3J0kSkRYTaTU2ZBUcikquzU6UWycn43X6FlqKHRYOctRqgZYjOW31P6sjWoodCgYZ3bXvHzQJ9qA4QHYe8bWjxVZs+vqPkyLptBZqOqP2+68zatOHKumoqvY8G300P09RZdT6ryVV6dhAUo9EmPpfiEg67lVtssLSkkrmFpSyrKQKRzO91Lz0Os4P9mVmiB+jfD3RncTvv6OwEGtqKrUbtOBPXXr6MdcxxcTgnjwMt6Qk3IclYwzv0WFBA0mS8J46Fc8JEyid/QUlH36IUlMDQM2qVexbswbfSy8h6J57Tr7KTuhAiBqltQVTnJA6G8566Pi3o6qoP99PwSc/UZPX0B4x7Nln8Rh1cq3ihNOXzmwm7MUXsMTHUfDyKyDLyMXFrsfNcXGEv/UWklGUNhUEQRCEU8VPWw7yr++3YJe1934Wo463Lk9k0oATDKsLgiAIgtAuIiMjkSQJVVUpKCjAarXidlhL+MJKG7d/lcrGw1p8xod58+E1SUT6u3fCiNuXxajnxrE9uXx4JF+szeLDP/dSVh9q3ldcw33/t5n3/tjLPyf1ZVJ8iLihqR0cCi4ADBkyBE/PLtZ54jTzY8aPOFXtOotHtAeUa/P37NlDVVUVXl5eHTKOGX1msPqg9rsxf898bh98O7ojbqr//fffqajQbj53c3Pj/PPP79Z/o6lZpdz6RarrPVXPQA++uHE4Pu6tO4ealJTk+nvKyMigrKwMP7/j6VvROg7ZwWOrHsNRXxQgzj+OWxNubfP9CMKpQgSBhO7JYNYqA5VkaAEHxQEl+yAwVgtIdATZAbXFUFPcfAjE4qsFgEweTR87GS21AvMM1UJA7XCwYdTpiLCYyKpvvVTmkPE2OPE1dqF/IY1aivlq81RVC/y4qgbVHLulWM2h7ekbV8hpY6qkQ3IFe5oL+dR/1hnatJXZocNVVVWxKgplDicVDieKoqBDQaeqSCjYpFxy3SJZOOJ1xnkZSbSARamrb9FmBae14etG07b6ENZh89z8YOQdWiWg43guiqryd0UNc/PL+KmonApn05+HQYLx/t7MDPVjUoAPbidQMldVVRy5ua5qP9YNKdhbuCvJRZIw9+3rqvbjnpSEISjouPfd1nRmM4G33oLvRTMo+t9blP/wgxZWVBTK/+87Kn9eRODtt+F37bXoTCcRnEy+WQsCAaR+Bmf8syE81xqqCr/8m7Jv51C2x8c1O+D22/C9+OITH5cgoAXj/K+9FnNsLAfu/ydK/ZtyY48eRH74AXrPNn5dFgRBEAShU6iqygd/7uPlxbtd8wI9TXx8XTJDIn07b2CCIAiCIDTLbDYTFhbmqsCSnZ3tqhqRmlXKHV9tpLCqzrX8hYN78PLFCbiZ2u7caFfkbjJw+5m9uWpEFJ+vzmTWyn1U2bTrDWkFVdz2ZSrJMX48dl68OMZpQwUFBWRkZLimR48e3YmjEWRFZm76XNf0RYMvoqi8iKysLFRVZcuWLYwdO7ZDxjI+cjw+Zh8q6irIq8ljfd56RvVouHE1IyODjRs3uqanTp3aYSGl9rDzYCXXf7YBq0O7/tLDx8JXN48gyKv1xQD8/f2JjY1lz549gFYV6JxzzmnzsX649UN2le4CwKQz8eIZL2LUiRs+BaElXegqviAcJ5M7+PXUWoOhaqGD0v1ataBWtLw6YQ4b1BRCbam238NJOq31l0eQFlZqa821AtMZwDcaLO3be9TXaKDCKVNefzBwwGbHQ6/DqOvCvYolSWsZd3jbOFdLsVpw1LTcUuwEQkBOdDglA06dHqdkwCHpkSUDOr0Ri9GEu9GEQW8EnRGpk79vkiThrtfjrtcTZjZR7ZQpc8pUOGWty5mko9rgzhuWJN5wgJsscW6QLxeH+HGmnxeGdixJm1Fj44eCMn4oKCPHZm92mUQvd2aG+jEt2I/AY5SmPJyqqjgOHMC2Yye2HTuw7dyJbefORm2DmqXXYxk4APekYVr4Z2giel/f43hWHcsQGEjYs8/gd/VVFL78MjVrtNCOUl1N4Wv/pez/viP4gQfwmjzpxO5UiLsQPIK1/4VVeZD2C8RPa926qgqLH6Fq3pcUbGq4K8D7vKkE3Xff8Y9FEFrgMXo0Ped8T+Grr6FYrYQ89ijG4ODOHpYgCIJwilu6s4DtBysI8DAR6GkmyEv7CPQ042EWp2DailNWeHLhjkZtQ3oHefD5DcNPyYoBgiAIgnCqiI6ObhIE+np9Fk8t3IFD1s616yR4dGocN43t2a0rbBwvL4uReyb04dpRMXy8ah+frtpPjV07R70hs4zp767mgsE9eHByP3G80wYOrwYUFxdHwMlWURdOysrcleTV5AHgZ/ZjUvQkdgzZ4WojuHnzZsaMGdMh/xNMehPn9zqfr3d9DcC8PfNcQSCr1crChQtdy8bHxzNw4MB2H1N72VdUzbWfrneFDwM8THx18wjCfd2OsWZTycnJriDQpk2bGD9+PAZD270H3la0jY+3feyavnfovfT27d1m2xeEU5E4CyV0bxZv8I2E8vqTf/ZqKMsGv+i2rYyjqtq2qwuhrrLp4zojeAZpIaD2qkjUUiswv5jjq8RxEsLNJmpkGw5FRVYhx+agp5upe70hO7KlGIBsbxwMOrylmKR3VedRdQacOgNWVUeNqsOKHqfOgFPSgj8q2vdBksBTr8fHoMfPoG/X0Exb0EkS3kYD3kYDsqpS7pDJOWLIVkXlx4IyfiwoI9BoYEaILzND/UnwdGuTn3+R3cGCwnLm5Jeypcra7DJRFhMXh/gxM9SP3u6WY25TVRTsWVmusI9th/ZZqWzmb/gIksmE2+DBWrWfYcNwGzwYnUf3qyJi6dePyE8+ofrPPyl8+RXs+/cD4DhwgNx//AO3pCRCHn4It0GDjm/DBhMkXQd/vapN//1R64JAqgq/P47114/JXRsA9X8zbomJhL3wQvf6XyJ0C6aoKCLefquzhyEIgiCcJuamHuCBOVtafNzdpG8IB3maCfQyEeRpqQ8KmVyBoSAvMxbjqX3n+8mornNy19cb+TO9yDVvRE9/Zl0zrNWl6wVBEARB6BxRUVGsXavdsLY/M5NHftzKt3/nuB73czfy7pVDGR0b2FlD7HQ+7kb+NakfN4zpyTvL9/DlukxXSOqnLQf5bXs+N4yJ4c7xsfi4iWOfE1FeXs727dtd02PGjOnE0QgA36V95/p6ep/pmPQm4uPj+eWXX3A4HBQXF3PgwAEiIyM7ZDwzYme4gkDLspZRUVeBj9mHxYsXU1VVBYC7uzvnnXdetz2nnVtu5eqP11Ncrd2M7WUx8MVNw+kVdGIt8vr06YOPjw8VFRXU1tayc+dOEhIS2mSsNqeNR1c9ilx/A39SSBJXx13dJtsWhFOZCAIJ3Z97gFYpp0pLC2Mrg0oj+ISf3HYVWQv/1FWBrRLkuqbLGN216j9uvu1XhagTWoG1xKCTiLSY2FerfS+qnDKlDicBpm7+hkNvArcjWoopTtDpUZGokRUq6qvlOBS12U1IEvjo9fgY9Xgb9Oi76cGfXpIIMBko1OmI83Dj8ZAA5haUsbumoaVascPJRweK+ehAMX3czcwM8eeiUD8iLcfXaqpWVvi9uII5+WWsKKtEbuZb62vQc2GwLzND/Ej28WjxoFqVZeyZmVqVn0PVfnbtQqmpaXb5I+k8PXEbMsTV6ssyaNDJtc7qQiRJwuuss/AcM4ay776n+O23ketbJVlTU8m85FJ8pl1I0P33YwwNbf2Gk26Ala9r1bMyV0Lhbgju3/LyqgpLn8Kx9H1y/gpElbX/mcbISCLefQeduR2qqAmCIAiCIHSQ3fmVPD5/21GXqbXLZJfWkl1ae8zteVkM9WGhhuDQ4YGhIE8LgV4mAjzMmAxduEprG8uvsHHj5xvYmdcQ7p8+pAcvz0zAbBDhKUEQBEHo6qKiolxf5+YeZM7eTEB7DY8P8+bDa5JEtZt6/h4mnrwgnmtHRfPKb7v5ZZt2fcAuK3z41z6+S8nhvgl9uGpE9Gl1PNgW1q1bh6JoNwJHR0cTERHRySM6vR2oOsDqXK1Ck4TEJX0vAbR2ggMGDGDz5s2AVhWoo4JA/fz7ER8Qz86SndgVO7/s/4VEEtmypeHGj/PPPx+PbnjzMEBRVR1Xf7yegxXadR83o57Pb0hmQA+fE96mTqcjKSmJ5cuXA7Bhw4Y2CwL9b+P/yKzMBMDd4M5zY55Drw9sO0AAAQAASURBVBPv/wThWEQQSDg1eIZoYaDaYm26plCr4uJ5HC1AVFWrBFNXpVX9sdfSpPXXIRYfrS2OyaPNgjifffYZq1ev5uWXX24oQ9lSKzC/mMYVbVrh4YcfBuCll146qXF6GfQEmgwU27XKRAfrHHjq9Zj1p86bDRWoVnVU1DmpcMo4Wwj/6CTwNmiVf7y6cfinJSadxN3RIdwVFcyOaitzC8qYV1BGgb2hKlVGbR0v7s/jxf15jPTx4JJQf84P8sHH2PzLi6yqrC2vZk5+GYuKyqmWlSbLGCWJcwK8mRnqx4QAb8xHtFFTnU7q9u6rr/JT395r927U2mNfUAHQ+/hgGRCPZcAALPHaZ2NERKe3a2tvktGI/9VX4XPB+RS/9z6l33wDDq0tXsWChVT+9jsBN95IwM03oXNvxQkXn3DoPxV2/aRNb/gYznut+WVVFZY/h7zif+T8FYhs0w7Sdd7eRH74IQZ//7Z4ioIgCIIgCJ2iyubgzq82YnNox7Y9Az0Y2SuAoqo6iqvrKKqqo6i6Druz6bFvy9t0UmVzsq/42MF2P3ejq5LQke3IDq8+FOBhRt/Fq5Ueze78Sm74bAN5FQ03Kdxzdiz/PKdvt70LVxAEQRBONx4eHnj5+lNVXoqESqCuhnzFm+lDevDiRQm4mcSF3SPFBHrw3lVJpGaV8tyiXWzKLgegvNbB0z/tZPaaTB4+tz+TB4SKY6JWsFqtpKamuqZFNaDONyd9Dmr9tbjR4aOJ9GoI+yQmJrqCQNu3b2fy5MmYOugG3hmxM9hZshOAhbsWkrs31/XYwIEDiY+P75BxtLWKWgfXfvo3++vfa5r0OmZdm0RS9Mmfox86dCgrVqxAURRycnLIz88n9HhuPm7G33l/89Wur1zT/07+NxFeIrwnCK0hqWoLQYdTkCRJqUOHDh16+Iv80ezatQvQ+oMKHWfdunXMnTv3+FdUVZ65/0bcdfaGeX4x4Obnmjx48CCvv/56w+OKrFX6ke3gdNBi8AcAicShSVx1461gOHZbIoC6ujocDgceHi1XMjnk+uuvZ/bs2ezfv5+YmJg2bwUWExMDQGZm5nGveyRFVUmvsVFXH5Bx1+uIdTd3+zcaTkWlxOGkxOFssfKP/ojwj66bP+eWtPT/T1ZVVpVVMye/lF+KK6htJshj1tUHeUL8OTvAC5NOx676INGPBWXk1Tma3edwHw9mhvhxQbAvfvVBItVup27PHmw7d2KtD/3U7U5DrWumQlcz9P7+hwV+4rHED8AY3qPb/662BXtmJgWvvUb10mWN5huCggi6/358pk87djhq35/wxYXa1yYv+Neu5kOKK15CXf4iOX/5U5Nf///TYCDq00/wGD68DZ6NIAiCIAhC51BVlbu/3cSirVqFWneTnoV3jyE22KvJclV1Ti0UdFhAyBUUqqqjuNrumtfSzQgnQydpd5YfCgj5e5jwc6//8DC6vvZ1N7oe6yoX41ZmFHHHVxuprtPeH+t1Ei/MGMhlyVHHWFMQBEEQhK5CVVW+Xp/NL4sW0VdfCMAWuQfnTz6HG8fEiPN1raCqKr9sy+elxbvIKbU2emxYtB+PnRdHYpRfC2sLAH/99ZerYklwcDB33HGH+N3rRHbZzsQ5EymrKwPgrfFvMT5qvOtxVVV5++23KS0tBeCiiy5qsyozx1JRV8HZ35+NXbGTXJhMVI323sPT05M777wT99bcTNvF1NQ5ueaT9WysDxTqJHjvqiSmDDy5sM7h5s6d62q9l5SUxAUXXHDC26qyV3HxwovJq9Heb48NH8t7E94Tf7PCaSUpKYmNGzduVFU16XjXFRWBhC5n8+bN/Pe//z2hdR9/7DHc5WJw1N81WZalVdCpvzBdmH/whLcNcNlldVx1672tXv62225j9uzZ5OTktL68pKpCZZ7WDuwwedUSF1x5BRdccAH/+c9/UFUVZBnVbkex21HtdpBlRk2dytDkZGbNmnU8T+2YSkpK+PLLL4mPj2fSpElEuZnIqK0DVWvxVGh3EmLuni3CrLJCsd1BmVOmuWykXpLwMWhtvzz1ulM2/NMaekniTH8vzvT3okaWWVxUwdyCMv4sreJQJKhOUfm5qIKfiyrwM+gJMRsbtRY7XC83MzND/bg4xI9IHdSlZ2BbuYy8+mo/denpqI7mg0NHMgQFNYR+BmqfDSEh4qCwBaaYGCLfeYeadespePll6urDX86iIvIefZSyr74i+OGHjh7U6TkOAvtBcRrYq2DL/8HwWxov8+erqH+8SH6qT0MICOjx/HMiBCQIgiAIQrc3e02mKwQE8OJFg5qEgEBr1+ptMeJtMdI7yPOo21QUlQqrg6LqOorrqwkVHfb5UGCoqKqO0po6WpsZUlQorrZTXG1nd35Vq9axGHWNwkK+7ib83U34uRvx82gaHPLzMOFh0rfpMfj3G3J4dN42VzjK02zgvauGMq5vUJvtQxAEQRCE9mVzyPxnwQ6+S8mhp87TFQQ6q4fETWN7dvLoug9JkjgvIYyJ8cF8uTaLt5fvocKqnTtNySpjxntrOD8hjIem9Bct1prhcDhYv369a3r06NHi3HEnW5K1xBUCCvUIZVzEuEaPS5LEkCFDXOGtTZs2dVgQyMfsw8ToiWzevtkVAgK44IILumUIqM4pc9uXqa4QEMArMwe3aQgIYNiwYa4g0NatWznnnHOwWFpXXOFIr2x4xRUC8jH78MzoZ8TfrCAcBxEEErqc22+/ndtvv/241pk2bRoLFy5EbzSCTy8oTtcq/aBC6T6tKpDDypBQPWruRgBqrVZKyyrx9/PG3c1N25DOqIWG6j/yi0qQJImQkJA2fpZHUZYJZl9AywSpGFDdQqgpyCU1NZX4nj2p27MH1W5HVZpWY0ndvBl3kwlneTl6H582e1E8ePAg999/P9dddx2TJk3CXa8n1GQkv766S77dgZdBh7u+a9wxeiyqqlLplClyOKlppkS/XpLwNerxNejx0OvEwUUzPPR6Lg715+JQfwrrHMwrLOOH/DK2VjfcjVLmlClzyo3W8zfqudjHjYsqi4neswPbTzux7dxFWkYGOJ1H7qZZhrCww6r8aB/G4ONoBSi4eIwcQc+5c6iYv4DCN99ALtJaLNp27iT72uvwOmciwQ88gCk6uunKkgTJN8Ov/9amN3yiTR/6e1n5OvzxHKVpHpTvbeiXHHjnnfhMm9beT00QBEEQBKFdbcou4/lfdrmmrx4ZxbQh4Se9XZ1O0kI2Hib6hhy9JbSsqJTW2JuvMlTduOJQWW3rAvaHszkU8ipsjdpxHYtRLzWpLuTrbsL/sKpDjUNFJrwsBnRHtC1TVZXXl6Tz9vI9rnlhPhY+vT6ZuDDv434ugiAIgiB0jvwKG7d9lcqWnHIACpSG45uqkgKcTicGg7hUdTzMBj03n9GLmUkRvLN8D7PXZuKQtdD0z1vz+H1HAdeNjubu8X3wce+eN++2hy1btlBTo91E7u3tzaBBgzp5RML3ad+7vp7ZZyZ6XdPrS4MHD3YFgfbv3095eTm+vr4dMr6pEVPRrWiomj8oYRD9+vXrkH23JaescO+3m1i1p9g176kL4pmZ1PYttqKjowkKCqKoqAiHw8HWrVsZfgI3BK/IWcH8PfNd04+PeJwgd3EziCAcD3F0JZwSZFkLGpiMRq2VlpsfVBcAKqgK1JY0WWfh739xxZ2P8PGbL3DTTTdp4R+DpeECNtoBRo8ePdi0aVO7jV2tr+qj2rTwhL3CRp27AVUBVakfS1khzkLtLgnVbkexHeMkrKLgOHAAZ2EhhsBA9G1wUHTw4MFGnwGCTQYqnbLWHkqFbKudvh6WLl0xx6molNa3/7I3c+usm15HoNGAr/HUbfvVHoLNRm6LDOa2yGDSamz8kF/KDwVl5NY5sNhsxB/M4vySfIYfzMZvbwb2fftAliloxbaNERGusI9W8ScOQ0BAuz+n04mk1+N78UV4T5lMySefUPLJp672a1VLllK14k/8r7qKwDvvQO99xEWXwZfB0qe0SmxFuyBrNcSMhdVvwbKnqcyxULi5YR3v888n8J67O/DZCYIgCIIgtL2yGjt3fb3RdcFlULgPT5wf3+Hj0Oskgry0Vl/H4pAVSqrtrnBQWa2d0ho75bUOSmvtlNfaKatxUFZr1z5qHNibaQV87P2oFFbVUVjVuna+h56Hr9uhKkNaSKja5mTtvob38nFh3nx2fTKhPid2N6kgCIIgCB3v7/2l3Pn1RoqrG44LpiT2xCcvi4rycpxOJ3l5eURGRnbiKLsvX3cTj58fzzWjonllcRqLtmmVM+yywkcr9/N9ygHundCHa0ZGYzLojrG1U5uiKKxZs8Y1PWrUKPTd5KbmU1V6WTobC7Ub9w2SgYv7Xtzscj4+PvTu3Zu9e/cCWleRs846q93Hp6oq+RvyMSvae61afS3mAcd+39XVKIrKgz9s5bcdDVdj/nVOX64f0z7V2CRJIjk5mV9++QWADRs2kJycfFw325faSvnPmv+4pqfETGFKzyltPlZBONWJIJDQ/ckOnHVWJEnCXL4HlGPc5Wh0B7MXXmG9AahS3cCz+UoilZWVJ5XuVev7TMl2O3JNjRb4OfKjPsSkWLVwj2LXoThb94Io6XRIJpPr48i+VqrdjuPgQZyFRaAooDvxg/158+YBsHLlSkpKSggICECSJKIsJtJqbaiq1hIqr85BuMV0wvtpLzZZodjhpMzhbFo6XwIfg55Ao0FU/zkJqqLgyM2lR1oat6Snc01aGpW7diPl5CAd9rtpP8o2jNFRuB1q7zVgAJa4uDYJsgmto/PwIOjee/G95BIK33iDyoU/aQ84HJR+/jkV8+cTePfd+F12KZKx/m4ii48WBkr5VJv++yPI2wpLnsBaYuTgOl9A+5tyS0oi7IXnxd+YIAiCIAjdmqKo3P/9Zg7WV8nxtmitqsyGrn0hwajXEepjaXWQRlVVau1yM2EhO6W1DsoPDxLV1D9W68DqkI+98SPIikpJjZ2SmubfLZzZN4h3rxqKp1mcxhIEQRCE7kBVVb5al8XTP+10tffU6yQePy+O60fHMH/+fraUlwOQlZUlgkAnKTrAg3evGsqNWWU8v2inq/VPhdXBsz/v5Iu1mTw8pT9TBoaetufldu/eTWlpKQAWi4WhQ4d28oiEw6sBnR11NoFugS0uO2TIkEZBoHHjxqE7ietdrbF9+3Z27WqoALsxcCOV2ZWc3+/8dt1vW1JVlad/2sGPG3Nd824d14u7z45t1/0mJCSwZMkSHA4HRUVFZGVlERMT06p1VVXluXXPUWrT/l4D3QJ5bMRj7ThaQTh1iTMoQpeSm5vLsmXLsFqt2Gw2rFZro69tNhvW2lpstdVYa6ux1dZgtVrZnrYXi9ncihCQBwTGgqTDy19r91VVVdXsok6nE5vNhpfX0UuxgxaAaBzwcaA67JTmai+uRVu2ENynz/F9M+pJBiOSyYiuvgqH5OGBuVcvLfij1zd74C6ZTEh6vStkpDod2teyjKOoCIO/P9JxpN137tzJZ5995irn9+ijj/Lhhx8CYNbr6GE2kmvTvvfFdifeBj1eXeAkuKqqVMkKxXYHVc22/wJ/o4FAkwFTOx80nmrkykrq0tOxpaVRl5ZOXbr2odTWNlquxe+qJGHq2fOwKj/xWOLj0Lfi701of8awMMJfeQX/q6+m4KWXsW7U7syQy8speO45yr75hpCHHsRj3Djtf1DyLQ1BoF0LYed8HDV6clb6o8rab4EpOpqId95GZ+p6QUFBEARBEITj8d6KPaxIK3JNv37pECL93TtxRO1DkiQ8zAY8zAYi/Vu/ns0hN642dFhI6NDXRwaJqutabhF8xfAonp02AINevGcTBEEQhO7A5pB5Yv525qQecM0L8DDx7lVDGdlLq/IdHR3Nli1bAC0INHbs2E4Z66kmKdqPH+4Yza/b83np191kl2rnarNKarnj640kRfvx2HlxDI3y6+SRdixVVVm9erVrOjk5GbO5+1V2OZXUOmr5ed/PrunL+l121OX79++PxWLBZrNRXl5OVlYWPXu2T0Ub0K4bHqpoA7Dfaz8F7gUUHiwkrzqPMM+wdtt3W/rv7+nMXpvlmr5ieCSPnNu/3QOBFouFhIQEUlNTAUhJSWl1EGjR/kUsyVrimn569NP4WnzbYZSCcOoTQSChS6msrOS6665r9jFJkvBwd8fTww0vD3c8PbSvfb290Ot1mE1u9Qvqweyptfoye4G9FsrrX+gcNVCWBX4xroBPZWVls/urqKgAwMvLS6vsU9/CS2muqo+z+ZOWB+rbaO3LyWHAYUGg7enpyEpDMEXSqZRVafszBAZgiopqqPRTH1A5FFRR9XrsOh04ndpHc98roxFz377IpWU4S4objc9ZUIBcXIzePwBDgD/SMfovl5eXc8kll6AoCj///DNPPPEEs2bNYtSoUVx//fUABBgNVDoVqpxa8CjHZqevuwWDrnPuLpDV+vZfdid1zbT/MuslgoxGfI169KfpHRCtpToc2DMzsR0K+6SlYUtPx5mX1/qN6HSYe/duCP0MiMfcrz96T4/2G7jQJtwSEoj++iuqfvuNwldfw1EfbrTv20fObbfjMXo0wQ8/hKVvPESP0dqCqQqyXSLnL39kmxYI1Pv4EPnhBxj8Tq+TDIIgCIIgnHrW7C3m9SXprunbz+zNxPiQThxR12Mx6gnzcSPMx63V69idSjNhITs9fN04q2/QaXvnuiAIgiB0N7nlVu78KpUtBypc8xIifPjg6iR6+DYcG0RHR7u+zs7ORlGUdq/ucbqQJImpg8KYEBfMV+uyeWtZBhVW7Sbe1KwyLnpvDeclhPHQ5P5EBZx6YfbmZGVlkVt/XlOv1zN8+PBOHpHw876fqXHUANDTpyfJoclHXd5oNDJw4EBSUlIArSpQewWBVFXlp59+wmq1AlprMks/CxSBisqCvQu4ffDt7bLvtvThn3t55489runzE8J4bvqgDntvlZyc7AoC7dy5k+rqajw9PY+6TkFNAS+sf8E1fXGfixkXMa5dxykIpzIRBBLalc1m44033uDrr79m7969WCwWhg8fzoMPPsiECROaLN+/f39++eUXPCwmvMw6PE3gaVTxcjfj4e7W4gtUwjmXU1NbB4F9tdZfhy9nsIDsgKqD/LF6A4uWrQKjG2W1Wjhm6dKlPPDAA0B9Ky9FQZVlquqDQNs3beL+G28EVcViNvOfe+5p1XOvtVrZkZEBwNrNm5l23nmucM85Y0ZTUdl8JSJDQCD6+uo/zfnqq6/46quvjrl/Sa/HEBSIPsAfuays0WOqLOMsKkQuKUbv748hIKChzc9hioqKuOCCC9i5cycffvghw4cP59tvv+XMM8/klltuweFwcMsttyBJEpEWI2k1MrIKDkXlYJ2dKLeOTdXXKQrFdielzbX/ArwNegJNBjxF+68mVFUFpxPFVodqs6Ha7dizc0i79DJUxzEqbR1G7+eHuV8/LP36Yu7bD3Pfvphje6Nza/1FAKFrkSQJ7ylT8Bw/ntIvvqDkgw9RarQ3aTVr1rB/+gx8L7mEoHMux5C1GlWB3NV+1FVo/1Mko5GId9/B1MrEvyAIgiAIQldVUGnj3m83ud5rDO/pzwOT+nbuoE4RJoOOYG8Lwd6ta1smCIIgCELXs3RnAf+as8UVOgG4eGgEz88YiMXYuHq8v78/np6eVFdXU1dXR2FhIaGhoR095FOa2aDnprE9mTk0gnf+yGD2mizssnZz8qKtefy+I5/rRsVw99mx+LqfmhW8FUVh165dLF++3DVvyJAhreoCIbQfVVUbtQW7tO+lrbpek5iY6AoC7dy5k6lTpzaq7GRzyKzeU8zSXYWs21dCbLAnD5/bn95BRw+fHGnLli2kpzfc/DFt2jT6S/1ZU7QGgPl75nNrwq3opK4bXvxmfTYv/rrbNT2+XxCvXzoEfQfevB8aGkpkZCQ5OTkoisLGjRsZN67lUI+qqjy55kmq7Nq103DPcP6d/O+OGq4gnJJEEEhoNyUlJUyaNImNGzfSq1cvpk6dSmFhIX/88QdLlixh1qxZ3HzzzdrCigz2aqS6Ks5NigGn7egb15vB4gUmbzB7Um114OPrB6YWKox4BoPiYP2m7fz3wy8bPbR582Y2b97c4q52pKezo/5F38fLq4UgkIRkNCKZTUhGIzqTid9//hmH04lOp+PHZct4/ZNPkBQnlGXy3gsPY7fXvyHS6cE9kI9nf9WoPGVLEhISuOCCC1p8/Pnnn288Mp2uIeijKEgmE6rdDmgtzZzFxThLSjD4+aMPDHC17fntt9+47bbbOHjwIB9//DE33XQToL1JW7FiBRdddBG33nora9as4ZVXXiEoKIgIi4ksq7btMoeMt8GJr7F9/82oqkq1rAWAKusrEh1Od1j7L7O4qwSob2Vnq0Ops6HabCg27fOhVnKghcVUm7XFEJBkNGKKjcXSt68W9qkP/+gDA0XI6hSlM5sJvOUWfC+6iKK33qZ8zhxQFFAUyr/7jsqfPQgYHIs9v4iagoYLOGEvPI/7sGGdOHJBEARBEIST55QV7vl2E8XV2vudQE8z71yRKNpVCYIgCIJw2rM7FV5ZvJuPV+13zTPoJJ44P55rR0U3e65QkiSioqLYuXMnoFVsEUGg9uHjbuSx8+K5ZmQMr/y2m5+3apXeHbLKx6v2Myf1APecHcs1o6IxG/TH2Fr34HA42Lx5M2vWrKHsiJukR40a1UmjEg7ZWryVtLI0ACx6Cxf0bvl61+F69OhBUFAQRUVFOBwOduzYQURsPMt2F7JsVwGr9hRjczR04thfXMOKtEJuHdeLu8f3wc107N/vyspKfv31V9d0cnIyvXr1IlwOx9vkTaW9ktzqXFLyUxge1jUrSy3ccpDH5m9zTQ/v6c/7VydhMnT8e9fk5GRycnIASE1NZezYsS1Wf/s+7XvWHNTCVhISz415Dg+j6CohCCdDBIGEdnPVVVexceNG3njjDe69917XP/fNmzdzzjnncM8993DuGUmEB3iCvQZopoTLIZK+odWX2RsMjRPq1dXVjcqJHqIqCmpdHUpdHWqdkX/eeAf/uOYWVLnpm4+0fftInDaNqy+8kFlHhGlAC9S42nUd+jCakExGLQR0xIvXR19+iZubG3fddRevvfYac7/5gksmDAXFyZUzztUWMnmCXwzojaxYva5VQaDExESee+65Fh8/MgjUiE6HuU8f5IoK5KIilLq6+m+UirO0BFtRIUs3b+aDr7/m9yVL6NWrF3/88QdjxoxptJmAgACWLl3Kyy+/zPPPP8+8efO45ZZbuO222/ALj6TMoQVKDtjseOh1GNshgCOrKuUOJ0UOJ3VyM+2/dBKBJgN+RsMJtf9SFQUkqVuHWlRVRXU4GoV9FFsdqr3uuLZj6BGGpY8W9jH364ulb19MMTHNVpESTn2GgADCnn4KvyuvpPDll6lZox2cKzU1aDdFNBycB95zNz5HCS4KgiAIgiB0F6/9ns7f+0sB7WaDt64YIqrXCIIgCIJw2jtQVsvd32xic065a14PHwtvX5lIUrT/UdeNjo5uFAQaMWJEew71tBcV4M47Vw7lxrFlPL9oF6lZWkCmwurguUW7+GJtFg9N6c/UQaHd9py41Wplw4YNrF+/npr6iuaH6PV6pkyZQmBgYCeNTjjk8GpAU3pOwcfs06r1JEliyJAhLFmyBIBvfvmLudV5R13HIau8+8de5m86yJMXxDMpPqTF329VVVm4cCF19dfN/Pz8mDhxIgBmvZnzep3Ht7u/BeDHPT92ySDQ8t0F/PO7zaj1l8wSInz45LphTaqydZT4+HgWL15MbW0tFRUVZGRk0K9fvybLZVdm89/U/7qmr42/lmGh4uZiQThZIggktIslS5bw22+/cdddd/GPf/yj0WNDhgzhySef5N577+XLL2bz8F3XNbMFSavucyj4Y3Rr3O7rCNXV1fh4eeEsK0Otq2sI/9RXvmmy7aPR6dC5uyOZLejMZiSLGclsRjIYWn0A/Oeff/LHH39w11138cjDD/PxRx/x+JP/4YJR/4fFUl+q0CsUPEOP+rzagyRJGHx90fv4oFRV4SwsQrFZeeOzz3h51iwqq6vxdHfn0fvu4+EnnsArIKDZ7RiNRh5//HEuv/xy7r//fv773//y2muvkZCQwHsLfsbTPwBZhRybnZ5u5jZ782A/rP1XM/kfvAw6Ak1GvI6z/Zcqyyg1NcjV1SjV1Q2/O5KEJOm0s/2SDkkngU6n/dx0Oi0Aduhr6YjHDq3X6LFmtnHYeif6fVJluXHYx2ZDrbNpgaZWknQ6JLMFyWJBKi3B1LMnff9ef9RWdcLpy9KvL5GffEzNX39R8PIr2Pfta/S4z7QLCbzzzk4anSAIgiAIQttZsrOAD/7c65r+5zl9Gd1bXEAQBEEQBOH09vuOfB6Ys4VKm9M1b2JcMK/OHIyfx7FbTR1+Y29WVhaqqnbbAEp3MjTKj7m3j2Lx9nxeWrybrJJaALJLa7nrm40MjfLlsfPijhnk6koqKipYu3YtqampOI6ocG+xWEhOTmbEiBF4eh5fi6iOtH5fCY/N306dUyYx0o9hMX4kRfvRP9S7Q9s5tbdyWzmL9y92TV/W77JjrmNzyKzbV8LSXQWs2lnJOFW77OLpLMdLslGlNtygERvsyYS4YBIjfZn11z42ZpcDkFtu5bYvUzmrXxBPXziA6ICmlWY2bdrEnj17XNPTpk1r1HpsRuwMVxBoadZSKkdU4m3qOtdO1u4t4Y6vNuKs72XdJ9iT2TcMx8vSeTd0GwwGEhMTXUUQNmzY0CQIJCsyj69+HKvTCkBvn97cM7S5ziyCIBwvEQRqA6F/bO7sIbSZ/PFD2mQ7//d//wfA7bff3uzjo0ePBiBlm9Zy66yZt/Dn2tST2ueCn37C6N9wcLp09mxGDx3a4vKSTkXSqegMEpJPMMb64Ifexwdzr14nPA673c4dd9yBj48PTz72CP5qKS8+fBd3PPICj7/yHq899W+tCpC5c/vQSpKE3tsbnZcXSnU1N1x1FRu2beOMpCSuvPBCfLy8IC8Pe00NhqAgdG5uzW4nNjaWn376ib179/Lhhx8ydOhQBkf0YG+tlpquciqUOJwEmk78YENVVWpkhWKHkwpH8+2//IwGAo0GLK0sza+qKqrV6gr+KLVWmq1Kpaqoqgz1eZqj1K1qG0cEhQ4PGjUNDelQHXYtANRCC68Wd2MyobNooZ9DnyWj0fVmW6qsQDIYRAhIOCpJkvA880w8Ro+m7PvvKX77HeTycjxGjyb02WfFyRtBEARBELq9nNJa/vX9Ztf0Wf2CuPOs2M4bkCAIgiAIQiezOxVe+nU3n65u3Ars4XP7c9PYnq0+HxQcHIzFYsFms1FTU0NJSYmo1tJBJEni3EFhTIgL4at1Wby1PIPyWu388sbsci5+fy1TB4Xy0JT+zQYmuoqCggLWrFnDtm3bUI64Idbb25tRo0YxdOjQRmGOruirdVk8tXCHK8CRU2pl4ZaDAHiaDSRG+ZIU7cewaH+GRPniae6+l3YX7F2AXdGuxcUHxDMwcGCzyxVX17G8vuXXyoxiau0N14V6GX2J0pcD0NdQjClyMBPigpkYF0JMYMPv66T4UOamHuClxbsprdH2uSKtiHPe+Ivbz+zNnWf1dlXKKS8vZ/HihoDSyJEjiYmJaTSmuIA4+vv3Z3fpburkOhbvX8yl/S496e9JW9iSU87NszdQ59T+DiL93fjq5hGtCmW2t2HDhrmCQHv27KG0tBT/w67lzt45m02FmwAwSAaeP+N5zPqu/TcrCN1F9321ELq0LVu2ADBo0KCjLldcXgW+0cy45EoGDh0JaAENVBVkGdXpRJUVUGTSMjL4Y906xo8YQd+ePY85hrCgIEALPEy+9lr+Wr++VWOfPXs2s2fPPuZyK1euZOzYsU3m33PPPezatYvPZr1HsFQKdie3XzuTRctW8t8PvyRh5Flce/3Rvy8dSZIk9F5ehCYmMnfePJxFRSjV1a7H5cpK5MpKdF5eGIKC0Lu7N7ud3r1788orr7img0wGiuza3SAH6xx46vWtDukcoqgq5Q6ZYocTq9y0so2pvv2XfyvbfykOhxb6OVT1R24aKmog0QGxn6ZUBVUG6sd2siOQ9PpGYR+d2aJVuWqHdm3C6UsyGvG/6ip8Z8zAnpWFuV8/8TsmCIIgCEK3Z3PI3Pn1Rtdd7uG+brxx6RB0p9AduYIgCIIgCMcjp7SWu7/ZyJYDFa554b5uvH1lIkOj/I5rWzqdjqioKNLTtZuFs7OzRRCog5kMOm4c25OLh0bw7oo9fL46E3v9efhftuWzZGcB146K4Z6zY/F17/xAAWjXj7Kysli9ejUZGRlNHg8ODmbMmDEMHDgQvb5z2iG1lt2p8NRPO/hmfXaLy1TXOVmZUczKjGJAuym6f6i3q2LQsBh/wn2bv4m7q1FUpVFbsMOrAamqSnpBNUt3FbBsVwGbcspd7a2OlKsPIYpyAEb5VPPPm4eja+ZctE4ncWlyJJMGhPDa72l8vT4bVdW+728ty2DepgM8dcEAxvcLYsGCBdjriwX4+/tz9tlnN7vvGbEzePHvFwH4MePHLhEESi+o4rrP/qamPiwV4m3m65tGEtJFWln7+fnRp08f199rSkoKkyZNAiC9LJ13Nr3jWvbWwbcyIGBAp4xTEE5FIggktIuKCu2NwDXXXNPsC/AhfXr1QnYauOvqa7RWXoc+mmln9OX8+fyxbh2Xn38+10yf3vhBSUJnMmktvOo/dBYLksmEpNNx+XXXkXxkaEdxQm0ZrqiFTg8WP63aSitEREQ0mffcc88xa9YsbrnuKq4/b6S2j3rfzP6EMVMu5sabb0VWJW644YZW7aejSJKE3sMDvYcHSm0tzqIi5Koq1+NKVRX2qip0Hh5ahSAPj6Pe3RFqNlIly9hkFVWFbJudPu6taxHmULTqPyV2GbmZoz1Pg45AowFvg/6o21MVBaWmBqW6Grm6GrW+t2tLdBYLOk8vdJ6e6Nzr29GpKiiKFlBTlIZpRQVVafyYoqLWz2tuPVVp4bFD67V0ZNsaklTfyu5Q2Kc+8HMcLe0E4WTp3N2xxMV19jAEQRAEQRDaxHOLdrItV3tva9RLvHNlYpe4o1IQBEEQBKEzLN6ez7/nbqGqUSuwEF67JOGEQyKHB4GysrIYepQK/0L78XE38ujUOK4ZGc0rv6XxU301Goes8smq/cxJyeHeCX24ZlQ0ZkPnhGsURWH37t2sXr2a3NzcJo9HR0czZswY+vTp0y3OhxdX13HHV6lsyCxzzRsY7s0j58aRll9FalYZKVmlFFQ2vqahqLAzr5KdeZV8sTYLgDAfS33FIC0Y1D/UC8Nx3pTdEdblrSO7Sgs9eRm9mBA5iVUZxSzdVcDSXQUcKLO2uG5MgDsT40KYEBdCYqQ3b735BrW1tVRXV7Fv3z5iY1uu2urrbuK56YO4dFgkT8zf7goy5pRauWl2CtPCrfiVaBXOJElixowZmEzN/087r9d5vJbyGg7FwY6SHaSVptHPv1+zy3aE7JJarv54vauil5+7ka9uGkFUQPM39HeWYcOGuYJAmzZtYvz48aCDR1c+ikPRxj4gYAA3D7q5M4cpCKccEQRqA23VTutU4uGhld978803G5V4O5Jt927s2S2nnZsjGY3ofX2RTGZ0lvrgj9F41OoTd9xxR/MP1FVByV5cYSCTB/jHtjoMdIjT6eTf//43b775JmeOHs67T9/b8KDOAH4xeJm9WLRoEWPGjOHGG29kw4YNvPnmmy0eULRk+fLlTD8yCNXGdO7umKKjUaxWnMXFyBUNd3goNTXYa2rQubljCA5C5+nZ7IG1TpKIspjIqK1DVcEqKxTYnYSaW24RVuPUqv+UO+UmpXAkCfwMBgJNBtxaOIhVVRW1rg6lqhq5phqlpuao4RrJYNBCP56e6D09kQzN/Eusb8XVEW8dmoSGmgkdHfkYBkOj0JsgCIIgCIIgCCdvweZcvlrX8F71salxJB7nXe6CIAiCIAingjqnzIu/7ObzNZmueUa9xMPnxnHjmJiTCl1ER0e7vs7KyjqZYQptINLfnbevSOTGMTE8v2gXKVlaSKXS5uS5RbuYvTaTh6b057xBYR0WtnE4HGzdupU1a9ZQUlLS5PG4uDjGjBnT7I3bXdX23Apu/SKFgxU217wLB/fg5YsTcDPpGRMbyI1je6KqKgfKrK5QUEpmGWkFVU0ueeRV2Ph5ax4/b80DwMOkZ0iUL0nR/gyL9iMxyhcvS8vXZTrK4dWAvJwjGfviaqrqnM0uq5NgWLQ/E+KCmRAXQu+gxjemJyQksG7dOkALlhwtCORaJ8KXeXeO4f825PDKb7spr3XgKdnwLN7JoQtAw0eOJDIyssVt+Jh9mBA1gcWZWhux+Xvm89Dwh4657/aQX2Hjqk/WUVilhcU8zQZm3zicPiFenTKeo+nTpw8+Pj5UVFRgtVrZuXMnf8p/klaWBoBJZ+KFsS9g1HX+76kgnEpEEEhoF3369GHLli1s2rSJCRMmtLicZDajOpu+0Et6fUNln/rPhtBQAIwhIZhO4qCuoqKCjIwMIiMjCQkJAd8oKK9/k2GvgfJM8OupBUBa6ZNPPuHNN9/knHGj+PHjVzEa61+sTJ7gFwN6bToyMpK1a9dy7rnnUlFR0bBcKxgMBtcbo82bN7e4XHR0NKH136uTpXNzwxQZiRIcrFUIKq/gUEJHsdZiz8pCZ7FoFYK8vZsc/Lvp9YSYjOTXaYneArsDb4MO98NKciqqSoVTpsjefPsvo04iwGggwGjA0EwJftXpRD683Vczv08ukoSuvuqRzstL+x3rQncHSJIE9d+brjMqQRAEQRAEQTi97Cms4pEft7mmz0sI47rRMZ03IEEQBEEQhE6SXVLLXd9sdFVJBIjwc+OdK4cyJNL3pLcfFhaG0WjE4XBQXl5ORUUFPj4+J71d4eQkRvkx5/ZR/LYjn5d+3U1mSS2gVVC5+5tNfBK1n8emxjEspuWbwE+W1WolJSWFdevWUVNT0+gxvV7P4MGDGT16dLdrJ7dwy0EenLsFm0O7FiJJ8NCU/tw2rleTaxWSJBHp706kvzvTE8MBqLQ52JRdTmpmKSlZZWzOKae2viXUITV2mdV7Sli9RwtO6SToF+pdXzFIaykW7uvWIddGVFVlb1ENC7btZFnOH64LHxl7BqHYG1/L8TQbOLNvEBPjgzmrb/BRq7EmJia6gkC7d+/GarXi5nbsFmk6ncSVI6KYMjCUVxfvomzLUoyS9rMoUyy8usWAW0whZ/ULbnEbM2JnuIJAP+/7mX8m/ROjvmMDLKU1dq7+ZD05pVoVJbNBx8fXDSMhwrdDx9FaOp2OYcOGsWzZMgD+XPsnn7h/4nr8vqH30cu3V2cNTxBOWSIIJLSLyZMnM3fuXN5///0Wg0CKoqBz18rT6Q5v6WU2QzPtjHTNVWs5AStXruSCCy7g1Vdf5YEHHgB3f1AcUKmVu8RWAZUHwDuidWEgVeW2Ky4kxFjD1LPHYjLVv+B7hYJnaJNthIeHs2rVKtzcju9AKyIigszMzFYv35Z0ZjOmiAgtEFRcjFxW5qq0o9hs2HNytLBWUBB6H59GzyvYZKDSKVMrK6BCttVOHw8LiqpS4pApcThxKk2r9njodQSaDPgc0f5LVRQUqxWlqj78Y2u5XCRoYTN9fdUfnYeHqJojCIIgCIIgCEKLauqc3P7VRtfJ9F6BHrx8cUKXuoFAEARBEAShI/y6LY8H525tVLFjUnwIr84cjI9721z0NhgMREREsH+/1pYnKyuLhISENtm2cHIkSWLKwDDO7h/C1+uz+N+yDFf7oU3Z5cz8YC3nDgzloSn9iQn0aLP9VlRUsG7dOlJTU7Hb7Y0eM5vNJCcnM2LECLy8ul7Vk6ORFZXXfk/j/RV7XfO8LAbeujyR8f1bDp0cydti5My+QZzZNwgAp6ywK6+KlKxSUrPKSM0qI++wSkOgtRPblVfJrrxKvlyn3RQf6m0hKaa+nVi0P3FhbddOzCErbMgsZdmuQpbtKiCzpBZT4BLMQVrgxlnTC8WuPedIfzcm9A9hYlwIw3v6YzK0bgwhISGEhYWRl5eHLMts27aN4cOHt3qM/h4mpoVbWbytCtC+R6scPSkptXH9ZxuYMiCUJy6IJ9y3abhoRNgIwjzCyKvJo7yunD9y/mBSzKRW7/tkVdkcXPfp3+wprAbAoJP44OokRvYK6LAxnIjExET++OMPFEWhNL8Urx5eVJgrGBYyjKvjr+7s4QnCKUkEgYR2ccUVV/DMM8/www8/8OSTT/Lkk09iOCzIk5qaysMPP8ySJUs6cZSH8QgG2QE1Rdp0TTHoTOAVcvT1ZAeUZYK9mulTxmvz6luBYW75QNTb27tNht1WzjrrLP7888823eZff/7JGePGIUkSUW4m0mtsKCrUKSp7am3UKWqTEpaSBL4GPYEmg6tqkKqqKHV1roo/Sk2N1hqrBZJe7wr96Dw90R1n6zVBEARBEARBEE5Pqqry2LxtrhOqFqOO964eiqdZnDoRBEEQBOH0UeeUeWHRLmavbWjVZdRLPDo1jutHn1wrsOZER0e7gkDZ2dkiCNTFmAw6bhjTk4uGRvDeH3v4bHUm9vrK/r9uz2fprgKuHhnNPyb2xcftxANihYWFrFmzhq1bt6Iccf7fy8uLUaNGkZSUhNlsPqnn0xkqbQ7u+3YTf6QVueb1CvLgo2uH0TvI86S2bdDrGBThw6AIH24Y0xOA3HIrKZlaMCgls4zd+ZUceS92fqWNRVvzWFTfTszdpGdIpC/Dov1IivEnMcoX7+NoJ1ZR62BFeiHLdhWyIq2QStvh1X5kjL4bXFMR+rOZPrkfE+NC6BviecL/UxITE8nL08a/efPm4woCFRcXs3TpUte0f+8EHPs8oH7ci3fksyK9kHvO7sMtZ/RqFFDS6/RMi53GB1s+AGDennkdFgSy2mVump3iqtImSfDGZUOOK0zWWTw9PYmPj2f79u0A9KrqRbpnOs+NfQ6dJG7gF4T2IM5mCe3Cw8OD77//nilTpvDss8/y8ccfM3r0aPR6PTt27GDHjh1aW66uQpLAO1wL9tjKtXlVB7WWXu4tlLe0VWotxZTDDmiOaAXWXcycOZMhQ4Yc93qqoqBabc1W5QmyO3AWl6D398Os09HDbOKATUvw2+TGR50GV/svPUadDlWWkSsrkeur/qgOe5PtN5DQubuh8/RE7+mJdJyVlgRBEARBEARBEAC++Tub+ZsPuqafmz6I/qFd6yYOQRAEQRCE9pRVUsNd32xke26la16kvxvvXDGUwW3QCqw5UVFRDfvPyjrKkkJn8nEz8sjUOK4eGc2rv6WxcIt23OyQVT5bncmirXk8feEApgwMbfX5eVVVyc7OZvXq1aSnpzd5PCgoiDFjxjBw4MBGN5p3J3uLqrnlixT2FTW0NxvfL4j/XZF4XEGb4xHu60b4kHCmDdHaiVXZHGzOKSclU6sYtCm7jJoj2onV2mXW7C1hzV6tnZgkQb8QL4bFaBWDkqL9iPBrfO0ls7iGpbsKWLqrgA2ZZcjNdH4AcPdLQ2fU/qf4mQP45eo726SV1sCBA/ntt9+QZZmDBw9SUFDQquuOiqIwf/58nE7t2l5ISAi3XHkhV9tkXvp1N3NTDwBgcyi8+lsaP2w8wDMXDmRsn4Y2dNN6NwSB1hxcQ35NPqEeoSf9nI7G7lS44+tU/t5f6pr3woxBXDC4R7vuty2593IHLQdEVHUUFwy+gHDP8M4dlCCcwrrnK6fQLYwcOZItW7bwwgsvsHjxYhYuXIjZbKZPnz488sgj3HPPPZ09xMYkCXyjodQJdu0OUMqztQo/lsNO/qoqVOVDdX7j9b3CwDOkde3Eupi77777pNZXnU6cpaXIJSWocsMBpCM/D2dREfrAAPz9/ak06Kl0NjzuptcRZDLgo9eBzYZcUUZddTVKrRVo/qARQDIa0Xl6ofeqb/dVXz1IEARBEARBEAThRGw7UMHTC3e6pi8bFsnMpIhOHJEgCIIgCELHWrQ1j4d/aNwK7NyBobx0ccJJVXo5loiICHQ6HYqiUFRURE1NDR4ebddqSmhbkf7uvHVFIjeO7ckLi3bxd6YWSiisquOOrzcyMS6EZ6YNoEczLZUOURSFtLQ0Vq9ezYEDB5o8HhUVxZgxY+jTpw86XfetFPJHWiH3fruJqsOq49xxVm8emNQPva7jriN5WYyc0SeIM/o0tBPbnV+lVQzKKiM1s5SDR7QTU1XYnV/F7vwqvlqXDUCIt5mkaD9CvC38lV7E3sPCTUcK87EwMS6ECXHBfJk5j7/rL6fN7HtRm4SAANzd3enXrx87d2rv4zZv3szkyZOPud7atWtdv3c6nY7p06djMBgI9DTw2iWDuTw5kicW7GBXnhZe2ldUw9WfrOe8QWE8fn4cYT5uRHhFMCJsBOvz1qOoCj/t/YlbEm5pk+fVHFlRuf/7zaw4rKrUY1PjuGJ41FHW6lqq7FW8sfcNBhoH4uPwwaAaiKruPuMXhO5IBIGEdhUdHc2HH37Y2cNo1sKFC5s9yERVwFreUOlHksDiC3ojd99xK7EBxoagELSqFdipTjIYMAYHYwgIQC4tw1lSjFqfplZlJ86CAuTiYsL9/TF7eqPo9fijYKqtRSmpwV5T3ShA1GT7Ol1Dqy9PTySTSVT9EQRBEARBEAShTVTUOrjzm1RXi4O4MG+enjagk0clCIIgCILQMWwOmecX7eLLdQ3VeEx6HY+fH8c1I6Pb/TysyWSiR48ernP12dnZxMXFtes+hZM3JNKX724byS/b8nnqpx0UVdUBsHRXAWv3FvPglP5cPTK6UeDF6XSydetWVq9eTUlJSZNt9u/fn9GjRzeqEtUdqarKh3/t4+XFu1Hr73e2GHW8fHGCq0pPZzLodQwM92FguA/XjY4B4GC51RUKSskqY1de03ZiBZV1/LItv+kG6w2O8GFCffgnPswbSZLIqszi73XrAdBJOi7pe0mbPpfExERXEGjr1q1MnDgR/VFuHC8sLGT58uWu6XHjxhEWFtZomWEx/vx09xi+XJfF67+nu8KRi7bl8UdaIfdN6MMNY3oyI3YG6/O05zZvzzxuGnRTu7S4OtTC+lAbN4B7zo7llnG92nxf7emlv18ivzYfd293EksSAUhJSWH48OHiel8XUlhYiMlkwtfXt7OHIrQBEQQSTlsrV65k5cqVx7XO9HEJxI5MbJhh8gK/6G7XCqy9SHo9hqBA9AH+yGVlOIuLUR0OAK3dV1ER/iUlYDSi1tXhOMq2dBat3ZfOyxOdmxtSN07+C4IgCIIgCILQNamqyr/mbCGnVGt37GU28P5VQ7EYRdVRQRAEQRBOffuLa7jr643szGtoBRbl7867Vw5lUIRPh40jOjraFQTKysoSQaBuQpIkzksIY2yfQF5evJtv1muVY2rsMv9ZuIN5m3J56eJBxPiaSElJYd26dVRXVzfahl6vJyEhgdGjRxMUFNQZT6NN2RwyD/2wlQWHtRzu4WNh1rXDGBjecX9Tx6uHrxsX+rpxYX2bqZo6p6udWEpWKZuyy6k+rFoYaOGmsbGBWvinfzDB3pYm2/0+7XvX1+PCxxHmGdZkmZPRu3dvvLy8qKqqoqamhoyMDPr379/ssrIsM3/+fOT6m9LDwsI444wzml3WoNdxw5ienJcQxku/7ObHTbmA1kLtxV93Myf1AI+fPwQvoxdVjipyqnJILUglOTS5TZ+fqqq88Msu/m9Djmve9aNj+Oc5fdt0P+1tefZyFu5dCEC2ZzZJFUkoTq0KXFZWFjExMZ07QAGAPXv2MGfOHHx9fbnxxhsxm82dPSThJIkgkNBtTJ06lZUrV9K378m9wJ1//vmoasttp1wcVijOALWFSjVt3Ars888/5/PPP2+TbTUnMzOz3bZ9JEmnwxAQgN7PD7miAmdREardDoCqKFBX13Qdg8FV8Ufv6YnUTXv+CoIgCIIgCILQfcz6ax9LdxW4pl+9JIGYQNGKQhAEQRCEU99PWw7yyI/bGl3cP29QGC9ePAhvS8fe+BodHc3q1asBrSKQ0L34uBl5YcYgZiSG8/APW10to9JyCnni3W8ZYCoGufFtwWazmWHDhjFixAi8vb07Y9ht7mC5lVu/TGF7bkOwLjnGj/evTiLQs3tdUPcwGxgTG8iY2EBAa02Vll9FalYpBZV1JEb5Mrp3IG6mlm+gsDltzN8z3zV9ab9L23ycOp2OwYMHs2rVKgA2bdrUYhBo9erVHDyoBbT0ej3Tp08/avUggGAvC69fNoTLkiN5YsF20gu0INuewmqu/3Qz/QYkU4VWYWj+nvltHgR6Z/kePlq53zV98dAInjw/vltV0Cm1lfL02qdd0+f0PoehQUNJSUkBYMOGDSII1AX8/fff/Prrr6iqSkFBAT/99BMzZ87s7GEJJ0lcaRe6jeDgYIKDgztuh0Y38O8JJXuBw4JDohVYq0k6HQY/P/S+vsgVFchFRSiHQkCShM7DA72HVvVHMpu71cGLIAiCIAiCIAjd29/7S3nltzTX9E1jezJlYNveoSoIgiAIgtDV2Bwyz/y801W9BbRWYE+cH8fVHdAKrDmRkZGur/Py8qirqxOVCLqh5Bh/frnvDN75ZSObU/4mRipGL6lw2L3Wnp6ejBo1iqSkJCyWphVkuqsNmaXc8VUqxdV217wrhkfx9IUDMBm6f7cDvU4ivoc38T1aH9r6LfM3Ku1aKCrcM5zRPUa3y9iGDBniCgJlZGRQXV2Np6dno2UKCgpYsWKFa/qss84iJCSk1fsY0SuARfeewew1mbyxJJ0au/ZLnbE3Ho+eWhDo98zfeWT4I3iaPI+2qVb7bPV+/rsk3TU9eUAIL188CJ2u+1xHU1WVZ9c+S6mtFIBgt2AeG/EY1jKrKwi0a9cuqqqq8PIS11w7gyzL/Pbbb/z999+ued7e3owZM6YTRyW0le7/6iMI7clc3/rrEJMXBPUXIaDjJEkSBl9fTLGxmHr1whQTgyUuDnNMDIagQHQWiwgBCYIgCIIgCILQYYqq6rj7m43IinbTR1K0Hw+f2/ydo4IgCIIgCKeKfUXVzHhvTaMQUEyAOz/eOZprRsV02jlaNzc310V5VVXJyck5xhpCV5Sdnc2Pc76nauMieuuKtBBQvXLFwipHDAWRZxM/JPmUCgF9+3c2V360zhUCMugknps+kBcvGnRKhIBO1PfpDW3BZvadiV7XPu2XAwMDXWFCRVHYunVro8dlWWbevHkoigJAeHg4o0cffyjJqNdx8xm9WP7AWa4WaootHNkWCoBNtvF+ytyTeSouc1MP8PRPO13TZ/QJ5K0rEjHou9fv08/7fmZp9lLX9NNjnsbH7ENoaGijn9mmTZs6a4inNZvNxrffftsoBNSjRw9uueUWwsLETVKnAlERSBCOxc0PDG6gOMHk0WatwE5HkiShd3fv7GEIgiAIgiAIgnAakxWV+/5vE4VVWrVSfw8T71yZiLGbnVQVBEEQBEE4Hgs25/Loj9tclSwAzk8I48WLBuHVwa3AmhMdHU1BgdayNSsri9jY2E4ekdAaiqKQkZHBqlWrmg1wWXyDWV7uR7rdC5DYsymP5eklPHlBPBcO7tGtbxB2yArP/ryTL9Zmueb5e5h4/6qhjOgV0Ikj63y7S3eztUgL5Bh0BmbEzmjX/Q0ZMsT1+7d582ZGjRrl+t3666+/yM/PB1rfEuxoQrwtvHVFIpfXtwvLLh+GPvRnAD7b+j15OUN4ZGocQV4nVtVs8fY8Hpy7xTWdFO3Hh9ckYTa0T5CqveTX5PPi+hdd05f0vYSx4WNd08nJya6fWUpKCmPHjkWnE+/JO0pZWRnffPMNRUVFrnnx8fFMnz4dk8nUiSMT2pL4ixKE1jBawOwpQkCCIAiCIAiCIAjd3JtL01mztwTQ3uK9edkQwnzcOnlUgiAIgiAI7cPmkHnkx63c93+bXSEgk0HHc9MH8vYViV0iBARaEOiQrKysoywpdBU1NTV8/PHHfPvtt01CQH379uXGG2/k4X/cyVf/nMHUQQ3VJUpq7Nz3f5u5/rMN5JTWdvSw20RJdR1Xf7y+UQgoPsybhXePOe1DQADfpX3n+vqc6HMIcGvf78mAAQMwGLTaF4WFhRw8eBCAgwcPsnLlStdyEyZMICgoqE32OTo2kF/vG8ddyZeiqlpIR++Ww/wdGzn7tRV8vno/TllpcX1VVZFla6N5f6UXcc+3m6gvXEtcmDefXp+Mu6l71fVQVZUnVz9JlaMKgAjPCB4Y9kCjZeLj43GvLxxQWVlJenp6k+0I7SM7O5uPPvqoUQho3LhxzJw5U4SATjHd6z+HIAiCIAiCIAiCIAjCCfojrZC3l+9xTd97dh/G9W2bE8HdRZXNwabscrwsBuLCvLEYu9edpYIgCIIgtN6ewmru/mYju/OrXPN6BnrwzpWJDOjh04kjayoqKsr1dW5uLg6HA6Oxa4SUhKYUReHHH390BS4AdDodCQkJjB49muDgYNf8YG8L712VxJKdBTy5YDt5FTYA/kwvYtIbf/HPc/pyw5iYbtP2aMfBCm79IpXc8oYQx3kJYbw6M6HbBTbaQ7W9mkX7FrmmL+t3Wbvv02KxEB8f72oLtnnzZkJCQpg/f76rJVhkZCQjR45s0/2aDDr+cXYi6UvOYuXBZQAYfVOoKgzhqZ928n3KAZ6dPoCkaP9G69lsB9m0+Tpqa/dhNPrj7hZNrRLGvG0SQ4MCKKwNws0tii9uGo6PW/f7P/hd2neszVsLgITE82Ofx93YuFuIwWBg6NChrFq1CoANGzbQv79o193etm7dyoIFC5BlLRis1+u58MILGTx4cCePTGgP4hVJEARBEARBEARBEIRTXm65lfu/2+yaHhsbyL0T+nTegDrBbzvyeXz+dorq26IZdBL9w7xIiPBlSIQvCZE+9An2Qq8T1XAFQRAEobubvymXR+dto/awVmAXDu7BCxcNwtPc9S4NeXl5ERAQQElJCbIsc/DgwUZVgoSuZfXq1ezdu9c1PWrUKEaOHImPT8sBs3PiQxjZy5///p7O7LWZqCpYHTLP/7KLBVtyeemiBAaGd62A2pEWbc3jgTlbsDq0vytJggcm9ePOs3p36zZnbemnfT9hdWohqVjfWIYGD+2Q/SYmJrqCQNu2bcNgMFBYWAhooZPp06e3W+upK+NnuoJAZr9N1BVOBgzszKvk4vfXcklSBA+d259ATzMORyWbt9xIbe0+AByOUiocpcAmzu/ZeLs7Nvrg7haNm3s0bm7Rrq/d3aIxGgO65O9cVmUWr6e+7pq+fsD1DA1p/ncgKSnJFQTau3cvpaWl+Pv7N7uscHIURWHFihX89ddfrnnu7u5cfvnljYK4wqml6x3tCYIgCIIgCIIgCIIgtCG7U+GurzdSXusAINTbwv8uH3LaBF5Kquv4z8Id/Lw1r9F8p6KyPbeS7bmVfLM+GwA3o56B4d4MjvAlIdKXwRE+RPm7d8mTzIIgCIIgNGW1yzy1cAffpTS0ajIbdDx14QAuT47s0q/pUVFRlJRoLVyzsrJEEKiLysrKYvny5a7psWPHMnHixFat62Ux8tSFA5g2pAeP/LjNVa1qe24l095dzU1je/KPiX26XGUdRVF5fUk67/zRUF3U02zgf5cPYUJcSCeOrGtRVZXv0753TV/a79IO+58THR2Nr68v5eXl2Gw21q5d63rsnHPOISCg/dqTjQobRYh7CAW1Bai6amaeUcXP6wKwObRqRHNSD/Dbjnz+Pbk38eanqKnJaNV2nc4KKqu2Ulm1tcljer3nESGhGFdIyGQK6pT/9bIi89iqxxoFwe5KvKvF5f38/OjTpw8ZGdr3IyUlhUmTJnXIWE8nDoeD+fPns2PHDte8oKAgrrzySvz8/DpxZEJ761qvpIIgCIIgCIIgCIIgCG3shV92sTmnHAC9TuKdKxMJ8DR37qA6gKqq/LQ1j6cW7qC0xu6aH+hpxttiYF9xTZN1rA6ZDZllbMgsc83zdTeSEKGFgg59Dva2dMhzEARBEIT2VueUSc0qo9LqpFeQBzEBHpgM3aNF0ZH2FFZx19ebSCtoaAXWK9CDd68aSlyYdyeOrHWio6PZtGkToIVNhK6npqaGuXPnoqoqoLVbGj9+/HFvJzHKj5/uGcusv/bxv2UZ2J0KsqIy6699/LItj+dnDOLMLtLCt8rm4P7vNrN0V6FrXs9ADz66NonYYK9OHFnXs7FwI3vKtbCUm8GNC3pd0GH71ul0DBkyhBUrVjSaHxMTQ3JycrvuW6/TMy12GrO2zgLAZlnH0n++wjM/7eT3nQUAVNoc7N/zBD3C/3atFxr1PP9aoAM5l2C3IiK9S5gar2BQcqm1ZqEothb3KcvVVFXvoKp6R5PHdDo33A+vInRYJSGzORRJap/XuM92fMaWoi0AGCQDL4x9AbP+6O+7k5OTXUGgTZs2MX78eNEWsg1VVVXxf//3f+Tm5rrm9e7dm0suuQSLRbynP9WJIJAgCIIgCIIgCIIgCKesRVvz+HxNpmv6kXP7Myzm1C83Xlhp4/H5210nng+ZmRTBE+fF4+NupMLqYNuBCrYcKGfrgXK25FSQX9n0ZHN5rYO/0ov4K73INS/Mx0JCfTBoSKQvgyJ88LaIE7aCIAhC91BQaeOP3YUs313Iqj3Fjdpn6XUS0f7u9A72pHeQJ7HBDR9dsaXWIT+kHuDx+dtdLYsApg/pwXMzumYrsOYcXgEoJycHWZbR6/WdOCLhcIqiMH/+fKqqtKCZm5sbM2fOPOGfkVGv467xsUwdFMZj87axZq9WDepAmZXrPv2b6UN68Pj58QR2YoB/f3ENt3yRwp7Cate8cX2DePvyRHzcxbHvkb5L+8719Xm9zsPT5Nmh+x88eHCjIJDRaGTatGnt1hLscNN7T3cFgVbmruTJUdXMunYYf+wu5KmfdjDY5wfGHBYCyqi9kmfnhZBZUgv0JdsUx30XjiApWqvQoqoqdnshtbVZWK1Z1Fq1z9baLGqtmchy05s6DlEUK9XVu6mu3t3kMZ3OpAWDmgkJWSw9kKQT+3tOK03j3c3vuqZvH3w7cQFxx1wvNjbWVcnJarWyY8cOhgwZckJjEBrLz8/nm2++obKy0jVv+PDhTJ48Wby2nia6x9GfIAiCIAiCIAiCIAjCcdpXVM1DPzSUUZ88IISbxvbsxBG1P1VV+XFjLs/8vJMKq8M1v4ePhRcuGsRZ/YJd83zcjIztE8jYPoGueYWVNrYcqGBLTnl9QKii0XYOyauwkVdh47cdDUGjXoEeJET4MDjSl4QIXwb08MZiFCcYBUEQhM6nKCpbDpRr4Z+0QrbnVra4rKyo7CuuYV9xDUtoHKgN9ba4QkG9gz2JrQ8KBXqaOq3lltUu8+SC7cxJPeCaZzboeGbaAC4d1rVbgR3J19cXb29vKisrsdvt5OfnEx4e3tnDEuqtXbvWVbkDYPr06fj4+Jz0dnsGevD1zSOYm3qA5xbtch17zt98kBXpRTw2NY6ZSREd/rv8Z3oR93yzkUqb0zXvtnG9eHBK/9OmxfDxKLGWsCRriWv6sn6XdfgY/Pz86N27N3v37gVg0qRJHdb6KNI7kuTQZDbkb0BRFRbuXcjNg25mfP9genv+SUb6r65l/zowktk7RwC1AJj0OmZdM8wVAgKQJAmzOQSzOQQ/v+GN9qWqKg5HiRYOqg8GaZ+zsFozcTqraImi2KmpyWi2PZkkGXFzi8DNLcbVdszdLQZf3xHoj1LZxy7beXTVozgV7W9lUOAgbhp0U6u+bzqdjqSkJJYtWwZo7cFEEOjkpaWlMXfuXBwO7f+pJElMmTKFESNGdPLIhI4kgkCCIAiCIAiCIAiCIJxyrHaZO7/eSHWddjIyyt+dV2YO7lYXw47XwXIrj87bxoq0okbzrxwRxSPn9serFRV7gr0tnBNv4Zz4EEA7yZxdWsvmHC0UtPVAOdtyK7A5lCbrHrpoOn/zQQAMOom+IV4MjmxoK9Y3xBODvnu2WxEEQRC6l0qbg5XpxSzbXcCfaUWUHNYm80jRAe5EB3iwr6iaA2XWFpfLr7SRX2lj1Z7iRvN93IxaQOiICkLhvm7o2jEwkFFQxZ1fbyTjsGolvYO0VmD9Q7t+K7AjSZJEdHQ027ZtAyA7O1sEgbqInJwc14V6gFGjRtGvX782274kSVwyLJLx/YN59uedLKg/niyvdfDvuVuZtymXF2YMIibQo8322RJVVfl45X5e/HUXitYBDZNBx8sXD2JGYkS777+7mrdnnisIkhCUQH///p0yjmnTprF8+XJCQ0MZNmxYh+57RuwMNuRvAGD+nvncNPAmysrWsCfjcdcyedYEvtp1GaC9Nuh1Em9fmdjo5oxjkSQJkykQkykQX5+kRo+pqorTWd64klBtQ0Uhh6O0xe2qqoPa2v3U1u6n5LD5Fks4Awe8hY/PkGbXe3/L+6SXpQNg1pt5buxzGHStjyAkJiayYsUKZFnmwIED5OXlERYW1ur1hQaqqrJ27Vp+//131zyz2czMmTPp06dPJ45M6AwiCCQIgiAIgiAIgiAIwinnyQXb2Z2v3QlpMuh476qh+LidmuX7VVXl279zeOGXXa7gE0CkvxsvX5TA6NjWn1Q+kiRJRAd4EB3gwbQh2oU4p6yQUVittROrrx6Ull+F89CVknpORWVnXiU78yr5tr4KvsWoY2APLRQ0ONKHwRG+RAe4n9IBLUEQBKFjqKrK3qJqlte3/ErJLGvy2nSIQScxvKc/Z/cPZnz/YHoFerhei6x2mb1F1ewtqmZPYcNHZkkNDrn57VVYHaRmlZGaVdZovsWoo1dg43BQbLAnMQEemAwnF4ydk5LDkwt2NGoFdlFiOM9OH4hHN2kF1pyoqChXECgrK4tRo0Z18oiE2tpa5s6di6JoQfDw8HAmTpzYLvsK9DTzv8sTmZEYzuPzt7uCeWv2ljD5zb+4b2IfbjmjF8Z2CpbbHDKP/LiNeZtyXfNCvS3MujaJhAjfdtnnqUBWZOamz3VNd0Y1oEO8vb2ZPn16p+x7YvREXlj/AtWOarIqs1iTtQBH1n9QVe09mqdnfy4f9wWhPWt5afFuiqrqeHb6QCYPCG2zMUiShNHoh4+PX7PBHYejUmsx1kxIyG4varpBwGbLJXXj5cTGPkRkxPWN3rttLtzMp9s/dU3fn3Q/vXx6HdeYPT09iY+Pd/3v37BhAxdeeOFxbUMAWZZZtGgRGzdudM3z9fXlyiuvJDg4+ChrCqeq7ns0KAiCIAiCIAiCIAiC0IzvN+Q0ao/x9IUDGBh+8m0LuqKc0loe+mEra/Y23LMpSXDdqBgenNIPd1Pbn/ox6HXEhXkTF+bNZcnaPJtDZmdeJVvqKwdtOVDOvqKaJuvaHAopWWWkHHah1MfNSEKEj9ZWLMKXwZG+hHhb2nzcgiAIwqnH5pBZv7+U5bsKWJ5WSE5py9V8Aj1NnNUvmLP7BzO2TyDeLVTKczPpGRju0+TYwSErZJfWuoJBewur2VOkfa6xy81uy+ZQXKHYw+l1EtH+7lp7scMqCfUO9sTzGCGeWruTJ+bv4IeNDcc6FqOOZ6YN5JJOaJ/U1qKjo11fZ2Vloapqt39O3ZmqqixYsICKigoALBYLM2fORK9v3/avZ/UL5vf7x/HGknQ+WbUfRYU6p8Iri9NYuPkgL140iMSotm35lF9h47YvU9hyoMI1Lynaj/evHkqwlzg2PZrVB1eTW62Fp3zMPkyOmdzJI+ocbgY3zu15LnPS5wAwe+MzXOarVWwzm0IYnPAxBoMXE+O9mBgfgqyoHd5mzmj0xmgchLf3oCaPOZ3VWK3ZjVqOFRX9htNZiao6yMh4jvLyv4nr/zJGoze1jloeX/04iqqFBIeHDueK/lec0LiSk5NdQaBt27YxadIkLBbxd9datbW1zJkzh/3797vmRUZGcvnll+Ph0f6V1ISuSQSBhE6hKAoZGRns2bOHykrtTZCPjw+xsbHExsai07V/mXCHw4Esy5jN5nZ5I7FmzRo+/fRTbrzxRkaPHt3m2//ss89YvXo1L7/8MgEBAW2+fUEQBEEQBEEQhO5o58FKnliw3TV90dBwLk+O7MQRtQ9FUflibSYvL05rVAmgV6AHL89MIDnGv0PHYzHqGRrlx9DDLshUWB1sz9VCQVtztM95FbYm61ZYHazMKGZlRkOblRBvM/1CvenhYyHUx0KYj4VQH7f6zxa8zAZxUVAQBOE0lV9hc1X9Wb2nuNHr4JEGhfswvn8wE/oHMyjc56TadBn1OnoHedI7yJPJAxrmq6pKXoWtoXpQUUNQqKV2ZLKiulpqLtlZ0OixMB+LFgo6FA6q/xzoaSK9oJq7vtnInsNagcUGe/LeVUPpG+J1ws+tKwkKCsLd3Z3a2lqsVitFRUWikkEnWr9+PWlpaa7padOm4efXtgGclribDDx2XjwXDg7n4R+3suOgdi1pd34VF72/hutGxfDA5H7HDM+1RmpWGbd/lUpRVZ1r3mXDInlm+gDMhvYNPZ0Kvk/73vX19N7TMevNnTiazjUjdoYrCJRabWeaN3gYPRg8+GMslsbtrjo6BHQsBoMnXl7xeHnFu+ZZY+5i2/Z7qKrSQjpFRb9TVbWLQQPf4p1dP5NVmQVoz/HZMc+ik07s+m5kZCTBwcEUFhbicDjYsmULI0aMOPkndRooKSnhm2++oaSk4eaghIQELrjgAozGU7MqstA6IggkdKiSkhJefPFFvvzySwoLC5tdJiQkhGuvvZZHHnnkuA8oly1bxrx587jvvvuO2evwlltuYfbs/2fvvMOjKtY//tmSbHrvPSGQAqTRq4IgCkhRwS6Ivf7sV732dr3Xa9droYooIgqKCoKIUpWWAoQQCOm992w/vz82bLImQCAhjfk8T57dMzNnzrub3bPnzHzn+35OVlYWISEhHepfr9ejVquxsbFBqTzz1+f48eMsXbqU8ePHXxAh0Pbt2/n888959tlnhRBIIBAIBAKBQCAQCIBatY77vjyIRm9akTjI24FX5wzpd4KRzLJ6/vHdIfZnt7jqyGVw58QwHpkyCBur3jFZ4WxrxbhwD8a1Sk1WWqfmUF4Nh/KrSc43PVY36trsW1KroaS2fWt6AHtrRbNAyNYsFPJ2sjELhXydbXG1s+p3/3uBQCC4GDEYJZLzqvn9WCm/HSsl7W/uOq2xt1YwYaAnkyO9uDTCE69ucJiTyWT4udji52LLxEGeFnVVDVqzMKj1X0H16Z2LimrUFNWoLQSyYPpdVesM5uscgGuHBfDy7MEXxAGwp5DJZAQFBXHs2DHA5AokhEA9Q0FBAVu2bDFvjxo1iqioqG6PY2iAMz/cP47lu7N5+9fjNOkMSBKs2JPN5tRiXpk9hCnR3ufd/zf783j2+yNoDabvlkIu4/mZ0dw6JlhcS3aAwvpCduTvMG/Pi5jXg9H0PNFukQTY2JKvbkIryUhusuKe+A8txDV9CVvbQIYPW8OJjDfIz18JgFqdx5e7r2d1act95z9G/AM/B7/zPo5MJmPEiBH8/PPPgCk92MiRI8V38CxkZWWxZs0a1OqWBTeTJ09mwoQJ4r0TCCGQoPvIyMhg8uTJ5OXlMX36dObNm8fQoUNxc3NDkiQqKio4fPgwa9as4c0332Tt2rVs27aN0NDQDh8jKSmJjz76iGuvvfasQqDzYdWqVdx222188cUX3HzzzZ3u71SOyw0bNpy2zd13383Bgwc5cOBAp4/3dz799FOsrKxYtGhRl/ctEAgEAoFAIBAIBN2JJEn849tDZFc0AqaJwI9vHtavJsYMRomluzJ5a8txi0nAQd4OvHltLLGBLj0XXAfxcrRhSrSNebJGkiTyKptIya82pxU7XFBzRncHgAatgZNlDZxsJ/3YKayVcpMwyKmto9Cpcg8HVafcIQQCgUBwYahp1LH9RBm/Hytl+/EyKk/jrAMQ6mHPpAgvLovyYkSIG9bKC+8231Fc7a0ZYe/WxqmvSWvgZFk9J/8mEsquaEBnkNrtq6apRThra6XglTlDuHZYwAWNv6cIDg42C4Fyc3MZMWJED0d08dHU1MTatWsxGk3XnL6+vkydOrXH4lEq5Nw5MYwrhvjwz++PsOO4STBeVKPmjpUHmDHUlxeuij4n8Z/OYOS1n9NYsSfbXOZqZ8VHNyUwdoDH6XcUWPDt8W+RMJ23RvuOJtgp+Cx79F8kSeLEiZcYblNDvtoagEOGUNzdJ/ZwZJ1DLlcRMegFXFxGkpb2FHW6er6qaLmHuiRgPHPC53T6ODExMfz6669otVrKy8vJzs4+pznii43ExER++ukn83laqVQyd+5cBg8efJY9BRcL/Wc0TNDrueOOO8jLy2PlypXccsstberDwsIYMWIEixYtYunSpdxxxx3cdddd/Prrrz0Qbfdw6NChs7ZJT0/n4MGDF+T4zzzzDI6OjkIIJBAIBAKBQCAQCPo8y3Zns+lIsXn7jWtiGODp0IMRdS3HS+p44ttDpORVm8uUchn3XTqA+yeH99mUBTKZjCB3O4Lc7bgq1rSCVG8wcrKsgZyKBopr1RTXmP6KatQU16opqmlCrTOepWfQ6o3kVDSS0ywOaw+lXIa3k0kc5ONsg6+TTRunIS9HFUpF75lUFggEgv6IJEmcKK03p/w6mFOFwdi+IMZKIWNUqDuTIr2YHOlFqId9N0fbeWytFQzxd2aIv7NFuc5gJLey0SwMOtmcauxkaT0NWpNIdpC3Ax/dmMDAfpIKrD2CgoLMz7Ozs5EkSTgbdCOSJLFhwwaqq6sBUKlUzJs376xZErqDQDc7Pr9tBBtSCnn5x6Pm9Hs/Hy5ix4kynr4yiutHBJ5V6F3ZoOX+LxP5M7MllU6kjyOLbx1OoJvdBX0N/QmdQcd3J74zb18XcV0PRtPz5OZ+RkHhaobbwYZqK4zIOFqTT2Z1JmEuYT0dXqfx9roSR4doHtlyPdUGU4pKe7nETOuj1NcfxdGxcwIUlUpFTEyM2RjhwIEDQgjUDkajka1bt7Jnzx5zmYODAzfccAP+/v49GJmgt9Hzv9qCi4L6+nq2b99OTExMuyKgv3P77bfz1ltv8dtvv9HU1IStrW2HjlNbW2vxKDg9TU1NVFVV0djYiNFoRC4Xg5oCgUAgEAgEAoGgb3Iwp4p/bUwzby8YE2wWlfR1dAYjn24/yfu/ZZjTFQAM9nPiP9fGMNjP+Qx7902UCjkRPo5E+LQ/wSlJEjVNOpMwyCwOUlNc09RSVqOmTqM/67H0RomC6qYzpmiRy8DTUYWPsy0+TioLkVCQmx2xAS7CVUggEAjOA7XOwJ+ZFWxLM4l/znQu9nRUMSnClPJr/EBPHFT9c2rDSiFngKcDAzwdmNZqPlWSJIpq1JTUqhni74xVPxeo+vj4YG1tjVarpa6ujurqalxdXXs6rIuG/fv3k5bWcm09a9Ys3NzczrBH9yKTyZgd58/EgZ68tjGNbw/mA1Cn1vPM+sN8n1TA61cPJdyr/UUBx4pruePzA+RXtZxzrhziw3/nxWLfT88tF4rfcn+jUl0JgJetF5cGXtqzAfUgJSU/kXHyPwA4KGC4ixf7qk3OVd9nfM+jwx/tyfC6jD/LMthTU2/enu+qxUqXz4GD1zJw4HP4+93QKeHmiBEjzEKgtLQ06urqcHQ8vfC1qkHLKz8dBRk8PzMaFzvr8z52X0Cj0bBu3TrS09PNZd7e3tx44404O/e/sQFB5xC/aIJuRZLaX8Vxprbn8oNx6sSXkpJiTrvVlZyK6VxeR2/lhx9+QJIk1Go1mzZtYsaMGT0dkkAgEAgEAoFAIBCcM5UNWh74KhF9s2tAbIAzz8yI6uGouobUwhqeWHuIo0Uti12sFXIeuiycuy8Z0O8nAU+HTCbDxc4aFztronydTtuuTq2jxCwSanYVqm3lLlTTRFWj7rT7n8IoQUmthpJaDSnt1McGuvDO/FjC+pEDlUAgEFwoCqub2HaslN+PlbL7ZPkZHd5iA5yZHOnN5EgvBvs5XdSiS5lMhp+LLX4uHVsw29dRKBQEBgZy8uRJAHJycoQQqJsoLCxk8+bN5u3hw4f32jQzrvbW/HdeLHPj/Xlm/WGzC+S+7Eqmv7eT+yYN4N5LB1g4Z246XMRja1No1LakoX106iAemBR+UZ9jzpdvjn9jfn7NoGtQyi/Oaefq6gOkHn3CvO3iMopbB97Ovm0PA7Dh5AYeTHgQK7lVD0XYNVQ0VfDyXy+bty/zjSNBlYLB0IDRqCU9/Tmqq/cRGfEqSuX53Rt5e3sTFBREbm4uRqORxMRELrnkknbbGo0S/7cm2ZwqsLxey4qFI/rtd7mmpobVq1dTXNzihBwREcHVV1+NSqXqwcgEvZWL84ws6HYcHByYNGkSv//+O59//jkLFiw4Y/vPPvuMY8eOcfnll2Nj07Gcrmq1mq1btwKwevVqnn322S63C62pqbF47Ks0NTXx/PPP4+joiFar5emnn2bq1KlYW/dvpaxAIBAIBAKBQCDoXxiNEg+vSaaoRg2As60VH92U0GfTZJ1Cozfw0bYM/vfHSbPACUyCkzevjWFQP04F0pU42ljhaGNFuNfp3y+1zmB2FWotECpq5TRUXq/hTOuBUvKqmf7+Tp6ZHsUto4NF6hKBQCBohSRJJOZW81taCduOlXKsuO60bR1VSiYM8mBShBeXRnjh6SgmtS5mgoODLYRAcXFxPRvQRYBarebbb7/FYDCJZHx8fJg2bVoPR3V2xoV7sPnhibz/2wk+25GJ3iihNRh5d+sJfjpUxL+uHsqwIFfe/e0E7/92wryfvbWCd66L4/LBPj0Yfd8lszqT/cX7AVDIFFwz8JoejqhnaGjIJOXQ3UiSKU2dnd0AYoZ+jExhj5etF6VNpVSoK9iVv4tJQZN6ONrzR5IkXv7z5RYHKDsvXrrkQ6wMlRw+8gD19ccAKCn5kbq6IwwZ8iGODpHndawRI0aQm5sLwMGDBxk/fjwKRdt7/MU7M80iIIAdx8v4ePtJ7p8Ufl7H7c0UFBSwevVq6utb3JjGjh3LlClTRMYXwWkRQiBBt7F48WImTZrEwoULWbNmDddeey1DhgzBzc0NSZKorKzk8OHDrF27li1bthASEsKnn37a4f6XLVtGZWUlcXFxJCcns3z5chYtWtSlryEvLw/AfANyiqysrDbioFM/UmfjlCvP6TAaT78q5nyQJIk777yTEydO8M4779DY2Mg///lP7rnnHpYtW9alxxIIBAKBQCAQCASCC8mHv2dYDPy9c10sAa52PRhR50nJq+aJb1M4XtIywKdSynns8kEsGheK8iJ1AbpQ2FgpCPGwJ8TD/rRtdAYjpXUai9RjRTVqCqub2JpWgs4godYZef6HVH49WsKb18bi49yxRU0CgUDQn1HrDDy2NoWfDxWdtk2Ypz2TI7yYHOXF8GA3rJXid05gIjg42Py8o2PtHaFJ38QnKZ9wuPwwM0JnMDt89kXrYtIaSZL46aefqKw0TfJbW1szb948rKz6hoOJjZWCJ6+I5KpYP55ad5iUvGoAMkrrmffJn0T6OFoIEYPd7Vh863AhsO8Erd2ALg28FG977x6MpmfQastJSbkdvb4aACsrd+Jil2JlZUrRNCt8FksOLwFgXca6Pi0E+jHzR7blbTNvvzL2FZxVzoAzw4d9x/ETL1NYuAaAxsYsDhy4mkGDXsDPd/45L5SIiorCzs6OxsZGamtrOXHiBJGRlqKixNwq3tyc3mbft7akMyLEjZGhvSedYWdJTU1l/fr16PWm1NdyuZwZM2YwbNiwHo5M0NsRVzeCbmPAgAEkJSXxr3/9i1WrVrFp06Z22/n6+vLkk0/y1FNPddjus6CggGeffZbIyEh27tzJ8OHDefjhhxk5ciRDhgzpstewd+9eAHbt2mVR/sgjj/DDDz+cV5+5ubnY2naPpater+f+++/nyy+/5KabbuLhhx9GkiSOHj3K8uXLUSgU/O9//+szF/cCgUAgEAgEAoHg4mXXiXLe2XrcvH3fpQOYHNl3B5/VOgPvbD3O4h2ZtDIBYkSIK/++JkaknepBrBRy/F1s8W8nHcvRwloe/SbZPLG080Q5097dwatzhnBVrF93hyoQCAS9hlq1jrtWHuCvzEqLcmuFnFFhbkyO9GJypBfB7qcXYgoubvz8/FAoFBgMBioqKqirq8PRsXOijSPlR3h659Nk12YDsL94P8tTl3Nf7H1cEXoFctnFK0Q7ePAgR44cMW9fddVVuLu792BE50eUrxPr7h3LF39m8+bmdBqaU4C1FgGND/fgwxvjcbETGRLOl0ZdIxsyNpi350fM78FoegaDoYmUQ3fTpDYJFeVyG+Jil2BrG2huMzd8rlkItDN/J+VN5XjYevRIvJ2huKGYf+39l3n7uojrGOs/1rytUNgQFfk6ri6jOJb+LAZDI0ajhmPHnmlOFfYKCkXHF+wolUoSEhLMc7H79++3EALVNOl4aHWS2T03LtAFK4WM/dlVGCV4cHUiGx+agLtD33YWlCSJnTt3sm1biwDLxsaG6667jtDQ0B6MTNBXEEIgQbfi7u7Of//7X958800yMjI4efIktbW1ADg5OREeHs6AAQPOSR3a0NDA3LlzaWpqYuXKlTg4OPDDDz8wduxYpk2bxubNm7tEDFRUVMSff/6JXC7nwIEDnDx5kgEDBgDw0EMPMWfOHIv2u3btYunSpWft19nZmQceeOC09V988UWXrHg4fvw4d911F9u3b+fOO+/k448/Bkz5pVeuXIm7uzvvv/8+qampfPLJJ8TExHT6mAKBQCAQCAQCgUBwISiuUfN/XyeZ0zWNDnPj0amDejaoTnAgu5Invz1EZnmDuczOWsE/rojkltHByOUi1VRvJdrPiR8eGMfbW47z2c5MJMk0MP3g6iR+PVrCK7OH4GwnFtsIBIKLi9JaNQuW7yetqNZcNiPGl1mxfowP98BeJaYlBGfHysoKf39/89h4bm4ugwcPPq++9EY9Sw4v4dOUT9FLeou6nNoc/rHzHyw9spQH4x/kkoBLLro0n8XFxfzyyy/m7YSEBIYOHdqDEXUOhVzGwnGhXD7Yh+d/OMLWtFJz3e3jQ3n6ykjhstlJfsn+hTqdSVwV5BjEaN/RPRxR9yJJBlKPPkptbXJziYwhg9/FyclyXi3IKYhh3sM4WHIQg2Tgx5M/ctuQ27o93s5glIw8u/tZ6nUmx9pAx0AeHfZou219fGbj6DiEw0fup6HBlIavuPh7amuPMHTIBzg4dPyefdiwYWYh0MmTJ6moqMDd3R1Jknh63SHyq5oAcLRR8sEN8SgVMqa/t5OqRh0ltRoe/SaF5QtH9Nl7ab1ez4YNGzh06JC5zM3NjRtvvBEPj74nJhP0DOKKW9AjyGQyBg4cyMCBAzvVT3l5ObNnz+bAgQN8/vnnjBgxAoCIiAg2bdrEjBkzGDduHO+++y4LFy7s1AX84sWLMRqNPPfcc7zyyiu8/fbbfPTRRwBMnjy53X06IgRycXHh1VdfPW39rl27OiUEOnjwIB9//DFffPEF1tbWfPbZZ9x5550WbeRyOe+99x6XXHIJDz74IAkJCcyfP5/777+fsWPHXnQ3PgKBQCAQCAQCgaD3ojMYeeCrRCoatAB4Oqp4/4b4PjmY36jV8+bmdFbsyTaLmgDGDnDn39fEEOjWt9OcXSyolAqenh7F5EgvHv0mhYJq06D0hpRC9mVV8t95sYwfKAZrBQLBxUFWeQO3LttLXmWTueypKyO5e2KYGGMUnDPBwcHmsfGcnJzzEgLl1ebx9K6nSSlLMZfZKe24asBVbMzaSJ3WJGY4XnWcB7c9SIxHDA8lPMQo31Fd8yJ6ORqNhrVr15pTznh5eXHllVf2cFRdg5+LLYtvHc7m1BK2pBZz+WBvrhji29Nh9QvWpK8xP58fMf+ic9M6kfEvysq2mLcHDXwOT8+p7badGz6XgyUHAVifsZ6Fgzs3V9ndfH3sa/YWmbKlyGVyXhv/GnZWp79PtbcfwIjh60k//iJFRd8C0NiYwf4Dc4mMeBlf32s6dFxXV1cGDRrE8eMmF+ADBw4wbdo0vtqXy8bDxeZ2re+b374ujtuW7wdg+/EyPtlxkvsuDT/3F93DNDQ08PXXX5OXl2cuCwkJYf78+djZiTECQccRQiDBBeOXX36xUJF3BTNmzGDqVNOP6Q8//MD9999PUVERn332GbfccotF25EjR/Lnn38ye/ZsFi1axN69e/nkk0/O67hVVVW8++67DBkyhJdeeont27ezZMkSHnroISIiIjr9ui4E27ZtY8GCBeTn5yOXy7n++uv517/+RVBQ0Gn3ufrqq5kyZQrPPfccixcvZvXq1Xh7e/PNN98wceLEboxeIBAIBAKBQCAQCNrnzc3pHMipAkAugw9uiMfL0aaHozp39pws5x/fHbKYKHVQKfnnjCiuHxHYpwaHBSZGhbnzy8MTePnHo6w9mA9Aca2am5fuZeHYEP5xRSS21ooejlIgEAguHIfyq7lt+X6zWFchl/Hva2K4dlhAD0cm6KsEBwezc+dOwCQEOhckSWJ9xnr+ve/fNOobzeVxnnG8PuF1Ah0DeSjhIVYcWcGqtFU06U3XZIfKD3HHljsY5TuKh+IfIsaz/zrnS5LEzz//TEVFBWByYZo3bx5WVv3HzVAmk3HFEB+uGOLT06H0G46UH+FoxVEArOXWzB4wu4cj6l7y8laQl7fcvB0YuIjAwAWnbT81eCr/2vcvGnQNZNVkkVKWQpxXXDdE2jkkSeJo5VHeOfiOuWzh4IXEe8WfdV+FwpboqH/j6jKSY+nPYzSqMRrVHE17kqrqfUQMehGFom3a5b8zfPhwsxAoOTkZ/8HDefnHo+b6m0YFMX1oi7hvUoQX9146gI//OAnAW1uOMyLEjREhbh1+3T1NaWkpX331FdXV1eay+Ph4ZsyYgVIpZB2Cc6NLPjEymcwaeBS4GQgD6oGdwEuSJB06075/6+c94KEzNLlNkqQVnQj1ghDy1M89HUKXkf3GjC7r66+//uK9997rsv4APDw8mDp1Knq9nuXLl6PRaFi/fj2zZs1qt314eDiJiYm8//773HHHHed93Mcff5yqqipWr16NTCbjgw8+YPjw4SxcuJAdO3b0ygvjSZMmMXv2bFxdXbntttsICwvr0H5OTk689957vPTSS6xYsYLy8nIhAhIIBAKBQCAQCAS9gs2pxXy2I9O8/fi0CEaHufdgROdOnVrHG5uO8eVeS+fXSyM8eX3uUPxczj4gKui9ONpY8ea8WKZGe/P0usPmyfAVe7LZcaKMd+bHERvo0rNBCgQCwQVg54ky7v7iII1aAwA2VnL+d1MCkyO9ezgyQV8mMNAkjpYkiZKSEpqamrC1Pfu1UqW6kpf2vMS2vG3mMqVMyb1x97JoyCKUctPUmJO1Ew8lPMRNUTex5PAS1qSvQWfUAbC3aC83Fd3EpYGX8kDcA0S49c4FwZ0hOTnZIu3MjBkz8PT07MGIBH2B1m5AV4RegYuNS88F082UlW3h+ImWDB+entMYGP70Gfexs7LjipAr+O7Ed4DJFag3CoEkSSKnNocDJQc4UHKA/cX7KW1sSas30HUg98fdf059+vpeg6PjUA4feZDGxgwAioq+pbb2EEOHfIi9/YAz7h8eHo6LiwvV1dU0NTXx+qpf0egdAYj0ceS5mdFt9nls6iD2Z1VyIKcKg1Hiwa+S2Ph/E3Cztz6n2HuCjIwM1q5di0ajMZddfvnljBkzRiwUEpwXnRYCyWQyG2ArMA7IBn4CgoGrgekymWyaJEk7OtidS/Pjd5jERH8no1PBCrqVF198kRdffPGC9K1UKlm7di1VVVV4eXmdsa1KpeKJJ54472OtXr2aZcuWsWDBAqZNmwZATEwMr7/+Ok888QT33nsvS5YsOe/+LxQymYwPP/zwvPd3cXHh4Ycf7rqABAKBQCAQCAQCgaAT5FY08vjalpQOl0V6cc/EMw8c9jb+SC/lmXWHKaxRm8ucbJS8cNVgrk7wF4N7/YjLB/uQEOzKU98dZmtaCQCZZQ1c/fEeHpwczv2TwrHqg+nsBAKBoD1+SC7g8bUp6AymPJcudlYsXTCCYcGuPRyZoK+jUqnw9fWlsLAQgLy8PAYNGnTGfXbk7+D53c9Toa4wl4U4hfDGhDcY7NF+ajF3W3f+MfIf3Bp9K58e+pTvM77HIJlEbX/k/cH2vO1cEXoF98fdT7BTcNe8uB6mtLSUn39uWeQeFxdHXFxczwUk6BPUaGr4JaslE8j8iPk9GE33UlObwpHURwDTb52TUzyDo99G1oG0aHMHzjULgX7J+oV/jPjHGdNrdQeSJJFVk2US/hSbxD9lTWXttlXKlbw+/nWsFecupnFwGMSI4etIP/48xcXfA9DQcJz9B+YQGfEqPj6nd5SSy+UMHz6crVu3AuDamAdEY2ul4MMb47Gxauu2qlTI+eDGeKa/t5OqRh3FtWoe/SaZZQtGIJf33vvtffv2sWnTJqTmnOFWVlZcc801REZG9nBkgr5MVzgCvYFJBPQpcL8kma6OZDLZAmAFsEomk4VLkqTtQF+n7gzukSSpvAtiE/RjrKyszioCOhMrVqxgxYoVZ2zz66+/smjRIuLi4vjoo48s6h5//HFSU1NZunQpcrmcjz/+GIVCWHwLBAKBoP9TUqtm7YE8/kgvY3iIGw9ODsdeJaxJBQKBQND16AxGKhu0lNVp+Md3h6hT6wHwd7HlrfmxvXogrzU1jTpe+fko3zanizrF5dHevDpnCF5OfS+1meDseDioWHzrMNYeyOelH1Np0BowGCXe3XqC34+V8vZ1cQzwdOjpMAUCgaBTLNuVxcs/taTp8HO2YeXtIwn3cuzBqAT9iaCgILMQKCcn57RCoCZ9E28deMvCrQTg+ojreXT4o9gqz+4k5Ovgy4tjX+S2IbfxUfJHbMraBICExKasTWzJ3sKc8DncE3sPPvZ9N9WUVqtl7dq16PWma2tPT0+mT5/ew1FdXEiSkaamHOrqjlJfn0ZdfRr19emoVF4Mjn4bO7uQng6xXTac3IDaYFrUEOkWSYxH/02d15qmplxSUu7AaDS9dlvbIGJjPkWh6Nh9XIxHDGHOYWTWZNKob2RLjulc0p0YJSMnq09aCH8q1ZVn3Mfeyp54r3jujrmbSLfzF6QolfZER/0XV5dRpB9/EaNRg8HQSOrRR6mq3suggc+f9r2Mj4/nt23bkIxGPOUNuMkaeGr2mDNeZ/g62/L2/DhuW7EfgD/Sy/h0Ryb3Xtr7FhIZDAY2b97Mvn37zGVOTk7ccMMN+Pr6nmFPgeDsdGrGRiaT+QD3YHLqeeiUCAhAkqTPZTLZLEzOQPOBVR3o8pQQqKozcXU3XZlOq79SX1+Po+P53fzpdLqz5j1cuHAhn3/++Xn1n5WVRUhISJvyL7/8kttvvx0XFxc2bNiAvb19mzafffYZBQUFLF68mPT0dFavXo2fn985Hb+0tJQ5c+actv7IkSPn1J9AIBAIBBcCg1Hij/RSVu/L4/f0UgxG0+qEAzlV/JhSyKtzhjAp8vwFugKBQCC4eGjQ6Kmo11JWr6GiXkN5vbb5UUN5g5byOg0VDVrK6zVUN+ra7G+tMKUacbHr/dbeAL8eLeGf6w9TWtdi7+1mb81LswYzM8ZXuAD1c2QyGfNHBDI6zJ3H1iazP9s05JWSX8OM93fyzPQobhkdLD4HAoGgzyFJEv/ZnM7Hf5w0lw30cmDl7SPxdRZpLgVdR3BwMH/99RdgEgK1x5HyIzy982mya7PNZR62Hrw89mUmBEw492M6BfOfif/h9iG382Hyh/yR9wcABsnAdye+Y8PJDVwXcR13DL0Dd9u+laYWYOPGjZSVmZw/lEol8+bNw9q6b1xb90UMhibqG45TX3fUJPipO0p9QzoGQ2ObthpNEYlJN5EQ/2WvEgPl1OawNWcrq9JapnrnR8y/KK5hdbpqklNuR6cziWaUShfiYpdhbd3x775MJmNu+FzeOvgWAOtPrL/gQiCjZORE1Qmz8OdgyUGqNGeefne0cmSY9zCG+wxnuPdwItwizKkUO4tMJsPPbz6OTjEcOfIAjY1ZABQWrmlOFfYBdnahbfYra4JsgxvBMpN/yDSvBuYNCzjr8SZFenHPJQP4ZLvpOuW/W9IZEeLK8BC3Lnk9XYFarWbt2rWcPNlyLeXn58cNN9xw3nPqAkFrOvvtnQ2ogGWncfxZhkkINJOOC4FqWwuKBP2L0NBQZs2a1aG233///Wkv7P/O5ZdfjouLyznFsmXLFtLS0tqtO3z4MIsWLcLX15fNmzcTGBjYbjsrKyt++uknFixYwKFDhzqUn7g1AQGmH6vk5OTTtnFwcMDBQawQFAgEAkHPUFDdxJr9eaw9kEdRqzQmf29z24r9XBXrxwtXRePhoOrmKAUCgUDQkxiNEtVNOpOQ52/Cnop6rbns1HaTrnO3/M/NjCI20KVrgr+AVDZoeXFDKhtSCi3KZ8b48tKswbiL38uLiiB3O76+awyLd2by1pZ0dAYJtc7I8z+k8uvREt68NhYfZ+EMJRAI+gZ6g5Gn1x1mbSunu+HBrixZMLzPCHUFfYegoCDz88LCQrRarVm0ojfqWXp4KZ+kfIJe0pvbXRZ0GS+MeQFXm86lp4twi+CDyR+QUpbCB4kfsLd4LwA6o45Vaav47sR33Bx1MwuHLMTJ2qlTx+ouUlJSLOYjpk+f3qnMCwJLNNpyC8FPXf0xGhszAWPH+9AUN4uBVrUrjOgOJEnieNVxfsv9ja25WzlRdcKi3t7Knhmh/d8kwWjUcOjwvc3/Q5DLrYmN+fS8/i8zB8zkvcT30Et6EksTya7JJsQ5pMtiNRgNHK86zv7i/RwoOUBiaSI1mpoz7uNk7cRw7+Fm4c8g10Eo5Bc284mjQyQjhn/PsWP/pKT0JwDq69PYt382UZGv4+0909xWozfwwOpESrQeBKtMQiD7hgLUanWH5mMfu3wQ+7MrOZhThcEo8eDqJH5+aAJu9j1/rVJVVcVXX31lFmUCREdHM2fOHCHMFHQZnRUCTWp+/P009bswJUsc2cH+XIAz+5AJ+jTR0dG8++67HWp77NixDguBbrzxRm688cZzimXhwoWnFQINHTqUbdu2ERoaelaHH2tra7766iuqqqpwdT23G4tdu3adU3uBQCAQCLoDncHIb2klrN6Xx44TZTSnJrZgdJgbYwd4sHx3FlXNbg0/phSy43gZ/5wRxbxhARfFqqCuoKxOw+GCakaHuWNnLVKsCQSC3oFGb6CiXttKyPM3gU9zuq6KBi2VDVqzU1xXI5OBm5017g7WeDiomBzpxc2jgy/IsboKSZLYeLiY5384QkVDy5opDwcVr84ZwhVD+m4aCUHnUMhl3HPJACYO9OTRb5I5VlwHwM4T5Ux7dwevzBnCrNhzcxkWCASC7qZJa+CBrxL57VipuWxKlBcf3JCArfWFnTwUXJzY29vj6elJWVkZRqOR/Px8wsLCyKvN4+ldT5NSlmJua6e046mRTzEnfE6XjknEesayZNoS/ir6iw8SP+BQ+SHAlI5s8eHFfJ3+NYuGLOLGyBuxs7LrsuN2NWVlZfz000/m7aFDhxIfH9+DEfVdJMlAY2M2dfVHqa8/Zhb/aLVlZ9+5GWtrDxwconB0iMbBMQoZMo6m/QOjUW0SAyXeRELCl90mBjJKRo6UH2Fr7lZ+y/mN3Lrcdtsp5UoeSXikV3/WuwJJMnI07R9UV7ekbIqOfgsXl+Hn1Z+HrQcTAyayLW8bAN9nfM/Dwx4+7/j0Rj3plekcKDnA/uL9JJYkUqerO+M+ripXC8efga4Dkcvk5x3D+aJUOjB48Lu4uI7ixIlXMBq1GAwNHEn9P6qq9zEw/J8oFCr+vSmdIwW1gANVki2usib0ej0pKSmMHj36rMexUsj54IZ4pr+/k+pGHUU1ah77JpmlC0b0aJrx3Nxcvv76axobW1zBJk6cyKWXXopc3v3/D0H/pbMzDacSAh5tr1KSpBqZTFYKBMlkMitJktp6elviChzrZEwCQZcwbty4DreVyWS4ufUeO7kXX3yRl156qUv7fOWVV3j22We7tE+BQCAQ9C5yKhr4en8eaw/kU16vaVPv4WDNNcMCuH5EEKEeppSZN40K4tWf01ifVABATZOOJ789xA/JBbw2ZyghHm1TawpMNGj0fLojk8U7MmnSGQhxt2PN3WPwdhJuAAKBoPuoU+tYl1jA3qwKk7CnOWVXnVp/9p3PE2uFHA8HazwcVbjbmwQ+7g4qU5mDqnnb9NzVzgqlou8MhJXVaXju+yP8klpsUX5NQgDPzYwSLgkCAKL9nPjhgXG8veU4n+3MRJJM11APrU7i16MlvDJ7sPisCASCXkl1o5ZFK/aTmFttLps/PIDX5w7tU7/Xgr5HcHCw2TUhJyeHZEMy/973bxr1LZOocZ5xvD7hdQId23f37wpG+45m1PRRbM/fzvtJ75tdUuq0dbyX+B6rjq7izpg7mTdoHtaK3vVbrtPpWLt2LTqdaZrO3d2dmTNnikVcHcBgaKS+Pr2Vy08a9fXHMBrbd85uiww7uzAcHaJwcIw2PTpEoVJ5tmlpZeVGyqE7TWIgbckFFwPpjXqSSpPYmrOVrblbKW0sbbedSqFinN84pgRPYWLARJxVzhcknt7Eycy3KSn50bwdPuAfeHtN71SfcwfONQuBNpzcwAPxD3Q49ZbOqCOtIs0s/EkqTaJB13DGfdxs3MyOPyO8RxDmEtYjwp/2kMlkBPjfiLNTLIePPEBTk0l4VlDwJbW1yZQpX2PZ7lNiNBlhUbFUHTOliTxw4ACjRo3q0PnLz8WWt+fHsmjFAQB+Ty/js52Z3HPJgAvyus5GSkoKGzZswGAwOSUrFApmzZpFbGxsj8Qj6N90VggUADRIklR7hjZFgDfgDJSfrpFMJrMG7IAYmUxWjynlWBVwAFgsSdL6TsYqEFw0jB49mv/7v//r0j5HjRrVpf0JBAKBoHeg0RvYklrC1/tz2Z1R0aZeJoPx4R7cMDKIKVHeWCstbxbdHVS8c10cc+L9+ef6w+RXNQGwO6OCae/u4OEpg7hjQihWYlDYjN5gZO3BfN7actxCcJVd0chNS/ay5q7RIl2MQCC44GSU1vH5nhzWJebToO18dm4nG6WFgKflUYWng3Wz0MdU7qhS9qsJB73ByM4T5axLKuDXo8WodS22/77ONrw+dyiTIkW6BYElKqWCp6dHMTnSi8fWppivoX5MKWRfVgX/nRfLhIFtJ4cEAoGgpyisbuLWZfvIKK03l90/aQCPXx7Rr37XBb2ToKAgDhwwTeJuTdnKhtwN5jqlTMm9cfeyaMiiDk+odwaZTMalgZcyMWAiv2T9wkfJH5mdUyrUFbyx7w0+T/2ce2Pv5aoBV3VLTB3hl19+obTUJPJQKBTMmzcPlUqMPbRGkiS02jKTy09dmtntp7ExC1Pyk7Mjl9vi4BCJo2NUi9uPwyAUio6557i5jSU2ZvEFFQNpDVr2Fu1la+5Wfs/9nSpNVbvt7K3smRgwkSlBUxjvP77fOwC1pqBgNTk5H5u3/f1vJCjozk73O95/PB62HpQ3lVPWVMbugt1cEnhJu211Bh2pFakcKDnAgWJTqq8mfdMZ+/e09WxJ9eUznFCn0F7/G+3oOJiRIzaQlvY0pWWbAMgpK+DFP49hkg2YnAfvmRvDW28lotVqKS8vJzs7m9DQjn0nJkd6c/fEMD7dYUrx9ubmdEaEuDIsuPsMHoxGI3/88Qc7duwwl9nZ2XH99ddbpMAUCLqSzl6B2ANn9hmDU2cle84gBGqu/xOoxiQAUgGDgSuBK2Uy2efAbZLUXnIKS2Qy2cHTVEWeplwg6FdcccUVXHHFFT0dhkAgEAh6MRml9Xy9L5d1SQVUtkpbcgovRxXzhwdy3YhAAt3OfqN/ySBPtjwykXd+Pc7SXVkYJdDojfz7l2NsSCnk39cMJSbA5QK8kr6DJEn8kV7G6xvTONFq8Lw1GaX13Lx0H6vvHCWcAASCsyBJEk06AzZKRY9aOvclDEaJrWklrPwzu13xZ2sUchlu9qcceppFPfatXHwcVXjYq/BwtMbN3hqV8uJKBSJJEkcKalmXlM+PKYWU17f9Lb1hZBBPT4/EycaqByIU9BVGhbmz6f8m8MpPR/nmQD4AJbUablm6jwVjgnnqyiiRakcgEPQ4x0vqWLBsH0U1JvcLmQyenxnNbeO6J12NQBAc3JIaVlYjQ+YiQ5JJhDiF8MaENxjsMbjbY5LL5EwPm87UkKlsyNjAxykfU9JYAkBRQxHP73meZUeWcX/c/VwecnmPunAcPnyYgwdbps2uvPJKfHwu7nS1RqOexqYs6uvSqK9Po64+jbq6o+h0Z75Pao21tVez4Mfk8uPoGI2tbRAyWeeu3dzcxhIbu4SUlDvMYqCDiTcyLOGr8xYDNeoa2VO4h19zfmVH/g7qde2PS7moXJgUOIkpwVMY5TsKleLiE4uVV/xB+vEXzNvu7pMYNPCFLhHUKOVKZg2YxbIjywBYn7HeLATSGrQcLj/MgeIDHCg5QEpZylmFP152XozwGWES/3gPJ9gpuNcLf9pDqXRkyJAPyC/4gmPp/+azQ7fSoDONR3vYa/n3NZGoVCpiY2PZv38/APv37yc0NJSm+jrSdv5OY001Dm4eOHl44ujugaOHJyo7e/P78fi0CPZnV5KYW43BKPHAV0lsfGgCrvYXbvxVr9eTl5dHZmYmJ06coLi4xTnY09OTG264oVdlmxH0PzorBLIGzuYXfmppofFMjSRJqgLG/r1cJpONB1YDC4CDwAfnHqagt3D06FEefvjhDrU9dkxkiRMIBAKBoCtR6wxsPFzE1/vy2Jdd2aZeLoNJEV5cPzKISRGe52ztbmet5J8zopkV689T6w6RWmgyjUwrqmXOR7u5bVwoj04dhL2qd6yG606OFNTwr01pbSbefZxseHxaBFYKGY+sScYomd6vBcv28cUdo8TksUDQDo1aPesSC1i+O4uTZQ34OdswO96fufH+DPJ27OnweiWVDVrW7M9j1V85FFS3HUgc6OXATaOCGOTjiGezi4+LrZUQWLVDflUjPyQXsj6pwMIRoTXRvk78c0YU48I9ujk6QV/F0caK/1wby5Qob55ed5iKZpH253/msDOjnHfmxxEb6NKzQQoEgouWgzmVLFpxgJomUzohK4WMt+fHcVWsXw9HJrhYaNI38UHaBzQoG7DX26OUlLhqXJkaO5XHhj+GrdK2R+OzkltxzaBrmDlgJmvT17L48GIq1aYxl+zabJ7Y8QRLDi/hoYSHmOA/odsn6SsqKvjxx5b0RoMHD2bYsGFd0rckSVRX76Ou/igAMmSADGTyVs9lpufmMrmpGLlpD5npEWh5fqrtqX2RNz9vHqcyPz+1P3/rX9Zmf6NRS0PDcbPbT31DOkZji0vzmZFjbz+g2eEnEgeHaBwco1BZX7jrfTfXMcTFLiU55Q6Mxia02lIOJt5IQvyX2NuHdaiPWm0t2/O281vub+wu2I3a0H4qMy9bLyYHTWZK8BSGeQ/rNS5WPUFd3VGOHHkISTJNbTs6DmbI4PeQd+F7Mid8jlkItD1vOx8kfUByaTIpZSloDGf+TPra+1oIfwIcA/qk8Kc9ZDIZgQG3sio5lBPVpjFlGUZuj/4fmWkrsRvyPsOHDzcLgY4dO8avny8mbdsWdOr2BVNWNrYWwqC7nV34VFtJqcGGOp0Dj399kMW3je6ysQ+j0UhJSQmZmZlkZmaSk5ODXt9WRjFgwADmzZuHjY1NlxxXIDgdnT1zNQJn+5Seugprf4TsLEiStEsmk10L/AU8TAeEQJIktXsV0+wUlHA+cQi6hqysLN57772eDkMgEAgEgouKY8W1fL0vj3WJ+dSq2958+LvYMn94IPNHBODr3PkBtKEBzvxw/ziW7srina3HUeuMGCVYuiuLX44U89rcIVwacXGkSCmsbuK/W9JZn1RAa19Le2sF900KZ9G4UPMqf51B4vG1KQCk5NewaPl+Vt4+Ejvri3cARiBoTWF1Eyv/zGH1vlzzRBRAYY2aj/84ycd/nGSwnxNz4/2ZFeeHl6MYUDlSUMPne7L5IaUQrd5ybY5cBlOjvVkwNoQxYe79ZvDwQlCr1rHpcBHrEgvYm9VWSAvg7aRiTpw/c+L9ifJ16uYIBf2Fywf7kBDsylPfHWZrmslRILOsgas/3sMDk8J5YHK4SLcqEAi6la1HS3hgdaI57aW9tYJPbxnO+IFC7CroHlLLU3lq51Nk12Yz3GY49vX2ANwZcCc3j765h6OzRKVQcXP0zVw98GpWpa1ixZEV1OlMCTXSq9K5/7f7ifWM5f8S/o8RPiO6JSadTsfatWvRak0iY1dXV6666qouufZvasoj/fhLVFT83um+ehMKhR0OzWKfUy4/9vaDUCi6//7S1XV0sxjodrMYKDHppjOKgSqaKvg973e25m5lb9Fe9Mb2vRwCHAKYEjyFKcFTGOoxtEcdq3oLanUhKSl3YDA0AGCj8iM2ZglKpX2XHifUOZR4r3iSSpPQS3o+O/TZadv6O/gz3Hu4SfzjMxx/B/8ujaW3sedkOZ/trjVvzx6wiUGumdTWwb79s4iO+g/+fr4UFBZhNBrZv28fqtOIgAB06iYq8nOpyM81l41r3SAf3t3pgJevj1ks5OjuaSEesndxRS4/vctXVVWVWfiTlZVFY2PjadvKZDJGjRrF1KlTUSiE66vgwiPrQKat0+8sk+UAAYCNJEm607TJA9wB+46k9TrDsU4A4YBbs3vQ+fRxMCEhIaG1BeKZSEtLAyAqKup8Difo5aSkpJCXl8dll12GrW3PrhoQCHob4vwnEPR9GjR6fjpUyOp9eSTnVbepV8plXBZlcv+ZONATxQVyfcipaOCf64+wK8MyQ+zsOD+emxmNh0P/tBiuU+v4ZPtJluzMQtNq8l0hl3HDyED+77JBeDq2fe1f7s3hn+uPmLfHDnBn2cIR2FiJm0PBxUtibhXLdmWx6UgxBmPHbinlMpgw0JOrE/yZGu19UQnqtHojm44U8fmebBJzq9vUu9lbc/2IQG4aHYy/i7gPOh06g5Edx8tYl1TA1qMlFufyU9hZK7hiiA9XxwcwZoD7BfstFVx8SJLE2gP5vPRjKg1ag7k8NsCZt6+LY4CnQw9GJxAILha+OZDH0+sOm6+/PBysWb5wJEMDnHs4MsHFgN6oZ+nhpXyS8gl6ySRkCKkLYVi5aQ34oEGDuPHGG3syxLNSo6lhReoKvkz7sk16n9G+o3ko/iGGeg69oDH8/PPPZvcMhULB7bffjp9f59y8jEYtublLyMr+CKOxfYeZvoJK5dPs8hOFg6Pp0dY2uMVlqJdQVbXXLAYCsLb2bBYDDQCguKGY33J/Y2vOVhJLEzFK7SdoCXcJ57Kgy5gaPJVBroPEYpBW6PV1HDg4n4aG44ApVdWwhG9wcBh0QY63/sR6nt/zfJvyIMcghvsMN4t/fOwvnhR+FfUarnxvJ6V1JlekMWHuvD4tjazMN5AkPZoaK0qSPSgtDqPJ1ySEk+m02GccwiMgiPARo2morqK2vIy6inLqysvQazvq+nV65AoFDm7uJmGQuyc2rm6oFVZUa3SUVFZTW1d3xv3d3NwICwsjLCyMkJAQ7OzsOh2T4OJi2LBhJCYmJp7OCOdMdFYItBW4DIiSJKlNHieZTGYP1ACHJUmKP+8DmfraA4wBgiRJyjvPPoQQSCAQCDqAOP8JBH2Xw/k1rN6fy4bkQuo1bVf9BLvbcd2IQK4dFtBtbhmSJLEusYBXfj5KdWOLdtzFzopnZ0RzTYJ/vxl80BmMfL0vl3e3njCn9TjFlChvnroyknCvM0/eLd2VxSs/HTVvXxrhyae3DEOlFGIgwcWDzmBk4+Eilu3OJqUdMWOwux0Lx4YwJ86fAzlVfJ9UwK9pJW1cb8C0cn3aRSDWKKlV8+XeXL7am0t5fdvBrqH+ziwYG8LMGF8hLjwNkiSRkl/D+sR8fjxUROXfzuNgEpmNH+jJ1fH+XD744hKZCbqfvMpGHvsmxSKlq42VnKevjOKW0cEifZ9AILggSJLEx9tP8p9f0s1lQW52rFw0khCPrnVFEJwb606sY236WkKcQ5gYMJGxfmNxVvU/YVZebR5P73qalLIUc5md0o5HIh/h2I+maSgbGxuefPJJ5PLeJdhoj/KmcpYcXsI36d+gM1qup58cOJkH4h9goOvALj9uamoqa9euNW9feeWVjBo1qlN9VlX9xbH052lsPNmqVIaX13SsrT0AI0ggITU/l5DMjxKmSmOr583lbcqMlvVISJLxb/vT8rwD+4MMO9vgZsFPNA4OkVhbu3fq/ehOqqr2kZyyyCwGqsadUud57CxO4nD54dPuN9h9MFOCp3BZ0GWEOod2V7h9CqNRR0rK7VRW7QZAJrMiLnYZbm5jL9gxDUYDr+99ndSKVKLco8ypvrztvS/YMXszRqPEos/380d6GQDu9tZs/L8JeDvZkHV0M9u/fouK41YgyZCQ0TAwBklpBcDEhDgmzZyF7G+/B5Ikoa6vayUMKqWuopza8jJqy8vIyinAWlOHnDPrJCSZDIOtAwZ7J/T2Thht7OAM49hKuQwPBwf8fbwJDQ3FLzgYR3cPrFTCtVpwfvSkEOgV4FngLkmSFrdTfzmwGXhHkqRHz/tApr4KAG/AQZKk85IZCyGQQCAQdAxx/hMI+hZ1ah0/JBfy9f5cjhTUtqm3UsiYNtiHG0YGMSbMvccmjSrqNbzy01G+Ty60KB8f7sFrc4cQ7N53B5UlSeLXoyW88csxMssaLOqG+jvzzPQoxgzo+ADTR79n8ObmloH3aYO9+fDGBJEORNDvqWrQ8tW+XL74M4fi2ra3fWPC3Fk0PpTJkV5tBD01Tc3pm5IK2Hea9E0+TjbMjvNjboI/kT59P32TJEkcyKlixZ5sNh8pRv83xyQrhYwZQ325dWwI8YEu/UZ02dXkVTbyfVIB65MKyCxvaLeNOe1crB9eTmIAT9B9GIwSi3dm8vaW42gNLWLHCQM9ePPaWHycxedRIBB0HUajxMs/HWXFnmxzWbSvEysWjRBpV3uY1PJUbvj5hhYBBCCXyYnzjGNCwAQm+E/o8w4fkiTxfcb3vLHvDRr1LalV4jzjeH3C6wQ4BPDf//6XhgbT9do999yDj0/fccsorC/kk5RP+OHkDxaOLTJkTA+bzn2x9xHkFNQlx6qsrOTTTz9FozEtEIiKimL+/Pnn/fnQass5kfEviou/tyh3cIgmMuIVnJ3jOhmx4GxIksTBnHV8k/wiyY1GinTtjw/JkBHvFc/U4KlcFnQZvg6+3Rxp30KSJNKOPUVR0bfmsuioN/H1vboHo7r4WLwjk9c2ppm3l982gihlDXvXryFj/19t2htDvGiwNZ0vw8LCuPXWW8/5mAXVTcx4dzu6+hoc9fWM8ZZzw2An6srLKCkto7yujjqDhM7aFs4kOjUaUDTWo2yoRdFQi1zTRHtnWhtHJ5w9vRk0ehxDL5uGrYPjOccsuDjpSSHQMOAAsB8Y9ffUXzKZ7BtgHjBGkqS239SOH2c28D2wU5KkiZ3oRwiBBAKBoAOI859A0PuRJImkvGpW783lp0NFNOkMbdqEedpzw4ggrk7wx70XpeD6I72Uf64/QkF1izW2jZWch6cM4o7xoSj7mNglJa+a1zamtREe+LvY8uQVEVwV43de4qu3tqTzwbYM8/asWD/euS6u37qZCC5uTpTUsWx3NuuT8lHrLF19rBVyZsf5cdu4UKL9OibeyatsZENKIesS8zlZ1r6wI8rXiavj/ZkV54d3HxN2NGkN/JBcwOd/5pBW1FYA6u2k4uZRwVw/MqjdNIQCqGnU8fPhItYn5bM/u/3s477ONsyO8+fqBH8GeYtBOkHPklZUyyNrkjlW3GI972Sj5JU5Q5gd59+DkQkEgv6CVm/ksbUp/JjSsnBjTJg7n906DEcbqx6MTGAwGrhx440crTh6xnZedl5M8J/AxICJjPYdjZ1V30k/Uqmu5KU9L7Etb5u5TClTcm/cvSwasgil3OTC+M0333D0qOl96AqHm54gqyaL/yX/j1+yf7EoV8qUzBk4h7tj7u5UOiC9Xs+yZcsoLDR9l11cXLj77ruxtT33tMCSZKSg8GtOnnwTvb7lvkOhcCAs7GEC/G9BLhcOmRcKo2TkSPkRtuZu5bec38ity223nUKmYJTvKKYET2FS4CQ8bD26OdK+S1bWB2RmvWveDg19mLDQB3suoIuQ5Lxqrv14j3lh090RMKhoL9kpiW3aeg30xCkqEYWLxIH9c6FZcnP//ffi6Xnubkpbj5Zwx8r9OMo0+MlrmeQnQV0pavXp/UhkgL2VEluDFnldNdqSIvSaptO2bw+lSsXgiZeRMH0Wbn4B5xy34OKix4RAADKZbAswFXhZkqQXWpUvBJYDmyRJmt6q3BH4EqgCFkmSZGgunwkYm9tLrdpfDnwNuACXS5K0tROxCiGQQCAQdABx/hMIei81jTrWJeXz9b480kva5iBWKeXMGOrL9SODGBHi2mtXAzZq9by95TjLdmfR2sAi2teJf18Tw9CA3m9vnlfZyH+3pPPD3xyOHG2U3D8pnIVjQzqVfkeSJF7fmMbinVnmsnnDAvj3NTEiFYigX2A0Smw/UcayXVnsPFHept7DQcUto4O5aXQQHucpZpQkicMFNaxLLODHlMI2KfvAlOppXLgHc+P9mTbYB3tV7x3Izq1oZNXeHNbsz6OmSdemfmSoGwvGhHD5YG/hINYOWr2RP9JLWZ9UwG9ppRbuKqewt1Zw5VBfro73Z1RY/00lJ+ibaPQG3v71OJ/tyKT1cN7MGF9enTMEFzvrngtOIBD0aeo1eu754iC7MlquyaYP9eGd6+JEiuJewFdpX/Gvff8CwFpuzYLBC9hbtJfD5YctHIJaYyW3Ypj3MCYGTGSC/wRCnEO6MeJzY0f+Dp7f/TwV6gpzWYhTCG9MeIPBHoMt2u7du5dNmzYBEB0dzfz587s11q7kWOUxPkz6kO352y3KreXWXB95PbcPvR03G7dz7nfTpk3s3bsXALlczqJFiwgIOPeJ5rq6VI6lP0dtbYpFuZfXdAYO/Cc2qr7jxtSX0Bv1JJUmsTVnK1tzt1LaWNpuOysZRNroibE1EO/kwrjhX+Jg3/Up5vozRUXrOZr2uHnb1+caoqL+3WvHUvsjtWodM97fSV5FI0FNeVzadAjn2rw27QYMH8WoufPxDY+guuYgR448ROLBSCorAwEIC6tg/vxnsLHpmANWfX09WVlZZGZmkpSaDtrGM7b38PAgLCyMsLAwQkJCsLFpWUwmSRKahgZqm1OP1ZWXUVdR1pKSrKKM+soKjIa2i3gBwhJGkHDlbIKGxorPnqBdeloIFAjsBXyBNCAFCAeGAxnAOEmSSlu1vxY4lZh0uCRJB5vLHwbeAfIxOQypgcFADGAAHpYk6cNOxiqEQAKBQNABxPlPIOhdSJLEvqxKvt6fx8bDRWj0bScuI30cuX5EIHPjA3C26zurNQ/lV/PUd4c52srRQi6DReNCefTyQdhZ974J+ZomHf/7PYPle7LRtvpfKOUybh4dzEOXDcTNvmsm4iRJ4vkfUvnirxxz2S2jg3l59mBxcyjoszRq9XyXWMDy3VltUumBKQXTonGhzIz17dKJJ53ByM4TZaxPKmRLanG751JbKwVXDPFhTrw/48M9eoUIxGiU2JVRzso/s/ntWCl/v4W3sZIzN96fW0aHdNgx6WLilIPe+sQCfjpUSFVjWwGVQi5jwkCTGOzyaB9srcWEp6B3sy+rkke/SSa/qmXlqbeTiv9cG8slgzx7MDKBQNAXKa/XcNvy/RwuqDGX3TommBeuGtwrroUudkobS5n1/SwadKbr5gfiHuDu2LsBk4vO7oLd7Mzfya7CXdRp2y4WOkWQYxATAiYw0X8iw3yGoVL0vGtkk76Jtw68xZr0NRbl10Vcx2PDH8NW2dbBpri4mE8++QQABwcHHnvssT5/b5xcmsz7Se+zv3i/Rbmd0o5bom9hweAFOFp3zJ0yLS2NNWta3s9p06YxZsyYc4pHr68jM/Nd8vJXYlq7b8LWNoiIQS/i7n7JOfUn6Bi5tbmsSF3B1pytVGnadyy1t7JnYsBEpgRNYYiDHcdT78NgMJ0brKzcSUgQYqCOUlm5h+SURUiS6f7QzXUcsbFLkcv7zphqX0eSJB746iBpf/3F8OqDeGvLLBvIZESMmcCoufPxDAqxqNJqK/n992f5808vAJRKDePGbyMh/hOcnePbHEur1ZKTk0NmZiaZmZmUlJScMTZ7ewcGDAgzi3+cnDo31mI0GmioriInJYnEjT9Qlpvdpo1HUAgJ02cRNe5SlNZigYeghR4VAgHIZDIf4GVgJuAGFADfAa9KklTbTtsdmByBLpUkqam5PBp4ARgDnPLvKgJ+B96TJCm5C+IUQiCBQCDoAOL8JxD0DirqNaxLLGD1/tx2J8ttrRRcFevLDSODiAt06bODXzqDkaW7snjn1+MWE/MBrra8Nndor5nQ0uqNfLk3h/d+O0H13yaSrxjswz+ujCTUw77Lj2s0Svzju0OsPZhvLrtzQijPTI/qs/9zwcVJQXUTK/dks3pfLrVqvUWdXAaXR/tw27gQRoa6XfDPdp1ax6YjxaxPLOCvrIo24hoAT0cVs2P9mJvgT7SvU7d/3+rUOr47mM/KP3PILG/7GxDkZsetY4KZNyywTwlAu4ucigbWJxXwfVIB2RXtr+4b6u/M3Hh/ror1EynUBH2Oeo2eV348ypoDlitmbx0TzNNXRglBm0Ag6BC5FY3cumyvxW/lY1MH8cDkcHGv0Ut4YvsT5hRSIU4hfDfrO6wVbScI9UY9h8oOsSN/BzsLdnK86vhp+7RV2jLKZxQTAiYwwX8Cvg4dc1DoSlLLU3lq51Nk12aby9xt3Hl53MtMDJh42v2MRiP/+c9/zGlbHnzwQdzd3S90uBccSZL4q+gv3k98nyMVRyzqHK0duTX6Vm6KuumMgqDq6mo++eQT83sTERHB9ddf3+HvsiRJlJZu5MSJ19BoWybJZTJrQoLvJjj4HhSKvpVSuS+QV5fHZ4c+48eTP2KQ2jqGuKhcmBQ4iSnBUxjlO8pCxFddfYDklEWWYqD4VTg4DOq2+Psi9fXHOZg4H73eJJ60tx/E8GHfoFSKdNDdhdFoYPkX33Py1+9x11kK3+QKBVETJjFy9jzc/E6fAtloNPD2269TX2/63gwatBs//xJiY5bg5DSMwsJCs/AnLy8Po7HtYrBTWFlbk6u1J1fnSKHRiRERQSxeMOKCXAtJkkRe6iEObvyBzMT9/H1AytbJmdip04m7fDr2Lq5dfnxB36PHhUB9BSEEEpwvTVo9TTojpxbByGQyZIBM9rfnyJrLWj0/1b7Vc4GgtyPOfwJBz6DWGcgsa+BEaR1bjpawJbUYnaHttdpQf2euHxnIrFg/HG36z+RvTkUDz6w/zO6MCovyOXF+PDczGvfzTA3UWSRJ4pcjxfz7l2NtJpPjAl14dkYUw0PO3a77XDAYJR5Zk8yGlJY0ZA9ODuexyyMu6HEFgs4iSRKJuVUs25XNL6nFGIyW5zRHlZLrRgSyYGwIgW52PRJjYXUT3ycXsD6xgBOl9e22ifB2ZG6CP7Pj/PB1brsyuSvJKK3j8z05rEvMp0HbdiD4kkGeLBgbzCWDvMQq/b9R3ajlp0NFrE8q4GBO+6to/V1smR3nx9UJ/oR7iYFeQd9nS2oxT687bJH6MMzDnreviyMu0KXnAhMIBL2e1MIaFizbT3m9BjAJs1+bO5QbRgb1cGSCU+wp2MPdW+82by+5fAmjfEd1aN/ihmJ2FuxkZ/5O/ir6iyZ902nbDnQdyAR/kygozisOpfzCOfPqjXqWHl7KJymfoJdaFgdMDpzMC2Nf6FAqrC+//JITJ04AMGvWLBISEi5YvN2NJElsy9vGh0kfklGdYVF3JkGQwWBg+fLl5OebFhA5Oztz9913Y2fXsXusxsZs0o+/SGXlTotyV9exREa8jJ1daCdelaA9CusL+ezQZ/yQ8YPFdwHAy9aLyUGTmRI8hWHew874nWwrBnIjIf5LIQY6DRpNKQcOXINaYxpfs7b2YsTw77Cx8evhyC4ODHodR3f8zq7vvqGxvNiiTmFlxdDJlzPiqmtw8vTqUH+7du1i69atANg7VODjfZLqan/q6oLQtjOecgq5XE5AQIDZ8cff359t6eXcufKAuc2zM6K4Y0LYebzKjlNVVEDipg0c+WMreo3Gok6hVBI57hISps/GK+TCxiHo3QghUAcRQiDBuaLVGyiqUVPT1NY+/nzpqFjolLgIQH6aOot2MhlyGTjbWKGyEiv/BJ1DnP8EggtLnVpHRmk9J0rrOVlaT0ZpPRll9eRWNrbrSgHgoFIyO86PG0YGMcTfuXsD7kYkSeLbg/m8tjHNwnXH1c6KZ2dEc3WCf7eKahNzq3jt57Q2E8qBbrb844pIZgz17bZ4dAYjD3yVyObUlpV5T0yL4P5J4d1yfIHgXNDqjWw6UsSyXVmk5Ne0qQ92t+O2sSFcOzwQB1XvSAEoSRKphbWsTyrgh+RC86RYa2QyGBPmztx4f64c6ttlsesNRn47VsrKP7PbiCHBJJi6dngAt4wOJszToUuO2V/Q6A38fqyUdYkF/J5e2q6A1lGlZPpQX+bE+zMq1A25EFAJ+hnl9RqeXneYX4+2XCMo5DIemBTOA5PDsVLIezA6gUDQG9lzspy7Vh6kXmOafFYp5bx/QzzTBvv0cGSCU6j1aq7ecDV5dSbnt5lhM/nXhH+dV19ag5YDJQfYmb+TnQU7yanNOW1bR2tHxvqNZWLARMb5jcPdtuvcdvJq83h619OklKWYy+yUdjw18inmhM/p8L1164nf2NhY5s6d22Ux9hYMRgObsjfxcfLH5NblWtS1JwjasmULe/bsAUxzBosWLSIwMPCsxzEaNWTnfEZOzv8wGltExdbWngwMfwZv76vEwuYuprihmM8Ofcb6jPXojZYCoNG+o7kr5i6GeQ9DLuv49Vt1zUGSkxdhMJgWtpjEQKtwcBCLx1qj1zeQmHQDdXWpACgU9gxLWI2j4+Aejqz/o9NqOPzbFg78uI66CssUYHq5FcOvmMGoWVfj4HpuCy0bGhp4++23MRhOL/o5hZeXl1n4ExwcjErVdsHpqz8dZcmuLACUchnf3DOGhKAL78qjrq/n8LbNJP3yU5v3ByBwcAwJ02czIGEEMrm4t7vYEEKgDiKEQIKOYjBKlNVpKK/XYOxj3xGFXMYATwdshBhI0AnE+U8g6DySJFFerzWLfE6W1nOitI6M0npKattOLp+O+CAXbhgRxMxYX+yse8dkeXdQXq/h5R+PWjjgAEwY6MFrc4YS5H5hnUNyKhr4zy/p/Hy4yKLc2daKByeHc8uYYFTK7v+t1eqN3P3FAX5Pb7kpfG5mNLePF6vzBL2DygYtq/flsvLP7HbPdWMHuLNoXCiTInu3m43eYGRXRjnrkwrYnFqMWtfWQtrGSs7l0T7MTfBnQrgHyvOYaK9s0PL1/ly+/CuXguq2q7QHejlw69gQro73x76XCKZ6A5IkcTCninVJBfx8qKjdhRtKuYxLBnkyN8GfKVHe4v5I0O+RJIm1B/N5aUOqhZtYTIAzb8+PI9xLiAgFAoGJjYeLePjrZLQG0/WNo42SpQtGMDL0wrqcCs6Nj5I/4pOUTwCT8GPDnA142Hp0Sd85tTlmUdD+4v3ojO0vgpUhY4jHEJNbUMAEot2jz0mccApJkvg+43ve2PcGjfoWl904zzhen/A6gY5nF6y0Ji8vj6VLlwLg4uLCww8/fM4x9RX0Rj0bszbyacqnpxUEjbEaw/pv1pvLp0yZwvjx48/ad2Xlbo6lP09TU3arUhkBATczIOwxkSapiylpKGHJ4SV8d+K7Nt+5kT4juS/uPoZ5n/Mcr5mamkSSkm8TYqDTYDTqOXT4HioqfgdAJlMQE/MZHu6X9mxg/RxtUyPJWzZy8OfvaayptqhTy61JdYnhn0/cxeCw83dkWrduHYcOHWpTrlI1EBoaQnT0BEJDQ3F0PPs5Tas3Mu/TP0nJM8Xq72LLzw+Nx8WubUrOC4FBrydj/58c/Pl7ik6kt6l38fEl4cpZDL50CtY2F9atWtB7EEKgDiKEQIKzIUkSNU06imrU6AyWg/2ONlYoZDIkJCQJpOb2Fs+hebu5vPXz5jbdgbVCzgAvB7HqT3DeiPOfQNBxjEaJwpomk+Cn9V9ZvYWjTUeQyyDIzY5wLwcifBy5KtaPSB+nCxR53+D39FKeXX/EYoLcxkrOI1MGcfv40POaeD8T1Y1aPtiWwco/sy1cJawVcm4dE8wDk8O77ebvdKh1Bhat2M+eky2uIa/OGcLNo4N7MCrBxc7xkjqW785iXWIBGr3ldbS1Us6cOD9uGxdKlG/fO6fVa/RsPlLM+qQCdp8sb9e5zcPBmqti/bg6PoAh/k5nXTV7OL+Gz//MZkNKIdq/vV9yGUyN9mbB2BDGhLmLFbityC5vYF1SAd8nFZBb2dhum9gAZ+bG+3NVrF+PpZQUCHqSvMpGHvsmhX3ZleYylVLOg5PDmRPvT4Brz6RhFAgEvYMv/szm+Q2p5usZbycVny8aedHfd/Y2smuyuXrD1WaxwHOjn2N+xPwLcqxGXSN7i/ays2AnO/J3UNJYctq2bjZujPcfz4SACYz1G4uT9dk/N5XqSl7a8xLb8raZy5QyJffE3sPtQ28/rzRker2eN954A73e5KbyyCOP4Ozcf52T4fSCIFu9LVMKpmBtNI1ThIeHc+ONNyI/g2OERlPGiYzXKCn50aLc0XEIkRGv4OQUc2FexEVKWWMZS48sZW36WrStXJcAErwSuD/ufkb6juySYwkxUPtIkkT68RcoKPjSXBYZ8Sr+/jf0YFT9m6b6OpI2/UjSpg2oGyxTsDfKbUh2juWQ0xBenTeM60Z0LiVpdXU1q1atoqGhgcBAL+TyX7F3OIqtbR1yuYLoqDfx8Znd4f7yKhuZ8f5OatWm35gpUd4svnVYt4/NFB4/RuLGHzi+dzeS0XLcSGVnz9DLphF/xUycPDqWRk3QdxFCoA4ihECCM9Go1VNYraZRa2nHaGutwM/ZtktW4LYnFqIdsVC74qKzCI2MEhYORnbWCsI8HITtveC8EOc/gaAtOoORnIpGMkrrOVlWz4mSumannwaadGe3H22NtUJOqIc94V4OFn+hHvbCsaAdGjR63tpynBV7sjC2unQd7OfEv6+J6ZJUaRq9gZV7cvhg2wnzjd4pZsb48uS0yAvuQnQuNGr1LFi2j/3ZLSnL/jsvlmuHBfRgVIKLDaNR4o/jpSzblc2ujPI29Z6OKm4ZHcyNo4Lw6CeCjOIaNT8kF7A+qYBjxXXttgn3cmBuvD9z4v3xd2lZoXUqXdrne7JJzK1us5+bvTXXjwjkptHBFvsJIKO0nre2pLPpSHG79QGutub3fIBInSYQYDBKLNmZyVtbjpsdP04x2M+JKwb7MG2IDwO9HITYUCC4SJAkiXd+Pc772zLMZWGe9qxcNFIIBHsZkiRx5693srdoLwAxHjF8Mf2L83LiOZ9jn6g+wY78HezM30lKWQoGqf3xDoVMQZxXHBMDJjLBfwLhLuFtflN25u/kud3PUaFuWcQS4hTCGxPeYLBH51LxfP7552RlmdK3XHPNNQwdOrRT/fUVWguC8mrzmFg0EQ+NySlKrVQTdHkQt8TdYk4Z1hpJMpBf8CUnT75lFooAKBQODBjwOAH+NyKTiTGprqK8qZxlR5bxTfo3aAyWbrlxnnHcF3cfo31Hd/m1WHtioPj4L3B0iOzS4/QlcnI+I+Pkv83bwcH3ED7giR6MqP/SUF3FwZ+/J3nLRnRqS9djWxd3frceTJLtIPRyK66K9eP96+O6/Dug1hSTlHQzjY1ZzSUyoiJfx8+v44LaLanF3PVFi5bg2RlR3DEhrEvj7Ci15aUk/fITh3/bjKaxwaJOJpczcORYhs2Yjd8gMZfXXxFCoA4ihECC9tAZjBTXqKlqtFRjK+VyfJxtcLWz6jMDY7VNOnIqGjj1rXaysSLY3a7PxC/oPYjzn+BiRq0zcLKsvo3DT3ZFg4VDTEewt1YQ7uXAgGahz0AvR8K9HAh0te1yJ5uLgZS8ap5ad5i0olpzmVwGt48P5ZGpg84rdZokSfx4qIg3Nx8jr9LyBnV4sCvPzIjqllzQ50OdWsfNS/aSkl8DmN6L966P56rY87fTFQg6QoNGz3eJ+SzfnU1WeUOb+iH+TiwaF8qMGN8eSaHXXaQV1bK+2Z2mtK79lI+jQt2YG+9PYY2ar/bmUl7ftt1Qf2cWjA1hZoyvEIP+jYLqJt7bepxvD+ZbCEHBlMZkZowvc+MDGB7sKhZACATtkFZUyyNrkk8rXAz1sGfaYB+mDfYmNsBFfI8Egn6K3mDkuR9SWb2vxUUkNtCF5QtH4Gbfs26ngrb8nPkzT+18CgC5TM6amWuIdOuZCfwaTQ1/Fv7JzoKd7CrYRaW68rRtfe19zSnEYj1j+Sj5I9akr7Foc13EdTw2/DFslZ0Xvf/+++9s374dgOHDhzNz5sxO99mX0Bv1LF63mJIjJgcnI0Z2+O6gwqbCnDLspqibzIKg2tpDHEt/jrq6Ixb9eHtfxcDwZ1CphKNEV1GprmTFkRWsPrYatUFtURfjEcN9cfcx1m/sBZ2zqalJIil5YSsxkCvx8asuSjFQSelGjhx50Lzt7TWTwYPfQdYN4sqLidryUvZvWMeRbVvQ6yznWp29fUiYeQ0vHbMlpdA0hhTkZsfPD43H0cbqgsSj0ZaTlHQLDQ3HzWWDBr1IYMAtHe7jlZ+OsnSXSUyklMtYe88Y4ntwjFirbiJ1+28kbdpAVVFhm3rf8AgSps9i4KhxKJQitXx/QgiBOogQAglaY5QkKuo1lNZqMLT6HshkMjwcrPFyVKE4g4Vmb6WiXmORPsXDQYWfWFEsOEfE+U9wMVDTpDO5+zSn8Trl8JNf1dRu2pcz4WZvTbinA+HeDqbHZuGPr7ONEGN2MTqDkSU7s3h363GL9EOBbra8NmcoEwd5drivfVmVvLYxzZz3+RQh7nY8dWUk0wb79Pr/X3WjlhsW7zWLoxRyGR/flMDlg316ODJBfyS/qpGVf+awel8udX9zzpLLYNpgHxaND2V4sGuv/+50JQajxJ6T5axPLOCX1GIatWd3ibNSyJgZ48etY4KJC3S5qN6vjlBRr+F/f5zki79y2qROmxzpxbXDApgc6SWEUwJBB9DoDfyQVMjGI0Xszig/rbDd20nF5dE+XDHEh5GhbiLVuEDQT1DrDDy0OoktR1vSPV0yyJOPb044r4UUggtLjaaGWd/PMgtubom+hSdHPNnDUZkwSkZSy1PZUWByC0qtSO3wvu427rw87mUmBkzssngyMzNZuXIlAJ6entx///1d1ndfICMjg1WrVpm3833y2Wu716KNo7UjN0dcx2hVKVUla4CWawA7u1AiBr2Em9u47gq531OtrmZF6gq+OvYVTXrLhWbR7tHcH3c/E/wndNu9X01NMknJCy5qMVB19QGSkm/B2JySzcV5BPHxnyOX9w/H4t5AVXEh+77/lqM7tmE0WI4TuQcEMWrOPCLGTuT1TeksaRbVWClkfHfvWGICXC5obFptJcnJC6mrb/m9Cg9/iuCgOzu2v97IvE//NI8b+7vYsvGhCTjbXRjxUkeRjEYykw6QuPF7co8calPv4O5B/LSZxFx2BTYOwjG5PyCEQB1ECIH6FsuXL2f37t38+9//xt3dvcv6XbZsGX/s2MV9Tz6PnZOLRZ2TjRW+zjaoOjmgvGfPHpYtW8aiRYsYO3Zsp/pqj7O9N0U1TZS1WpXs62yLp6O4uBF0HHH+E/RXcisaeeOXNA5kV53WveFM+DnbmN19Wjv8iFWU3U92eQPPrD/MnpMVFuVz4/15bmb0Gf8nmWX1/PuXY2xOLbEod7Wz4v8uG8iNo4KxVvadya+Keg3XffYXGaWmwR1rhZzPbh3GpRFiRZ+g80iSxMGcKpbtzuKXI8VtXVlUSq4fGcitY0IIdBNpJRq1eraklrAuqYBdJ8ravF/eTipuHhXM9SODxPV5O9Rr9CzZmcniHZk0/E1QNWGgB09Oi2RoQOfTQQoEFyt1ah2/p5ex+Ugxv6eXnla46GxrxWVRXlwx2IeJgzyF6E4g6KPUNOm48/MD7MtucXGZG+/Pf66NEWK/Xsqrf71qdtHxsvNiw5wN2FvZ93BU7VPeVM6ugl3szN/JnsI91Ovq2203OXAyL4x9ATcbty49vlar5Y033sBoNInGn3jiCezte+d71dXU1tbyySef0NjYCEBYWBg33HQDv2T/wqeHPiWnNseiva1M4lJHHRMd9dgrrQkJvo/g4LuEGKKLqNHU8Hnq53yZ9iWN+kaLuki3SO6Pu59LAi7pkcUf7YqB4r7A0bH/j/k3NmZx4OA8dLoqAOzswhg+bC1WVi49G1g/oTw3m73fryV9z04kyXLxjlfoAEbPvY7wEaORyeVsO1bCohUHzPXdmWZLp6slOWURtbVJ5rKw0IcJCXmgQ9/JvMpGZry/k9rmxXBTo7357JZhvWYxV2l2JombNnBs1x8Y9JZCLKVKxeBLppBw5Szc/Px7KEJBVyCEQB1ECIH6FgsXLjTn+g0JCemSPtU6Azfdcivr1nzFxj0p+AcGAaBSKvBzsTmjDZ1er0etVmNjY4PyLLZqK1as4LbbbmP58uUsXLiwS2JvzdneG0mSyK1spKZJZy4LdrfD2VZMVAs6hjj/Cfoj5fUa5ny0m/yqpjO2k8sg2N3eLPY55fAzwMsBB5VYMdmbkCSJbw/m8+rPaRa/ea52Vjw3M5q58f4WN2YV9Rre/+0EX+7NRd9qdt5aKWfRuFDuvXQAzrY9u6rjfCmtVTP/0z/JrjANOqmUcpbfNoKxAzx6ODJBX0WrN7LxcBHLdmdxqDn9XGtC3O24bVwo1wwLEOfG01Baq2ZDSiG/pZVia63gmoQALh/sLSbe2kGtM/Dl3lw++j2DygZLG/G4QBeevCJCnM8Egi5GrTOwO6OczanF/Hq0hKpGXbvtbK0UXDLIkyuG+DAp0qvPXisJBBcbJbVqFizbZ5Ea8K6JYTx1RaRIA9hLOVx2mJs23oTU7Nry9qVvMzV4ag9H1TF0Rh3JpcnsLNjJzvydZFRnYG9lzz9G/IM54XMu2ITpkiVLyM/PB+C66667KMYxjUYjn3/+OTk5JrGPg4MD99xzDw7Nrg96o57v01fySfL/KNFaLoCzUyi4OfJ6Fsbcb04ZJjh/arW1fHH0C1YdXdVGCDfIdRD3xd7H5KDJPS4YqKlNITl5AXq96ffgYhADNTZmkZyyiKYmU0pMKys3Rgz/DlvboB6OrO9TfPIEe9evIWP/X23q/CKiGX31dYTEJpg/98U1aq58b4f5XmNypBdLFwzv1u+FXl9PyqE7qa7eZy4LDr6XAWGPdSiOzanF3P1Fi67guZnR3D4+9ILEer40VFeR8utGkrdspKm27RheWMIIEqbPJmhIbI+fkwTnTmeEQGLEVnBB+fjjjykoKDhru6CgIO66665z6vupp56ivLz8rO1iY2O59777Ka3TUFGvRd/KBlshl+HtZIObvTXys5z8Vq1axW233cYXX3zBzTfffE6xtsesWbMA2LBhw2nb3H333Rw8eJADBw6ctk17yGQyAl3t0BkaaNSaVKB5lU0oPeTYN0/UfPrpp1hZWbFo0aLzfAUCgUDQd1DrDNy58oCFCMhaKSfMw76Nu0+Ihx0qpVj13BeQyWTMGx7IpEgvXv7xKBtSTPmRqxp1PPpNCuuTCnh97lA8HVUs253Fx7+fpE5juTpiTpwfj0+LIMC1bzuZeDnZ8OWdo5n/yZ8UVDeh0Ru54/MDrFw0kuEhXbvyUtC/adTq+WpvLot3ZlJS29Y5bVy4O4vGhTIpwktMIp0FLycb7pgQ1m0r3foieoORdUkFvLf1hEV6Y4CBXg48Pi2Cy6O9xUCVQHABsLFScFmUN5dFeaM3GNmfXcXm1GK2pBZTWKM2t2vSGfgltZhfUotRymWMGeDOFUN8mBrtjZejTQ++AoFAcDpOltVz69J9Fr+t/5wexZ0TxTVJb0Vv1PPKX6+YRUAT/CcwJWhKD0fVcazkVozwGcEInxE8OuxRypvKsVXaXnA3o+DgYLMQKDc396IQAm3fvt0sApLJZFxzzTVmEZDBoCYn52Pcij/jSS8tiY0KttRaUaY3LURoNBj4LPVLVp/YwC3Rt3Bz1M1CEHQe1GvrWZW2ipWpK6nT1VnUhbuEc2/svUwJnoJc1jsWgDg7xRIft5Kk5FvR6+vQ6apITLqZhPgvcHSM7unwugyjUUd5+TYKCr6ismqXuVwutyE2ZnGXioAkoxGdVoNeo0Gn0aDTqJufq9FpNejUGvTaduo0zeVqdfP+aowGI3KlEqWVFQqlFQrzo9L83KLub8+Vp9lHYdX+fnKF4rzur/PTjrB3/TdkpyS2qQuOiWfU3PkERA2x6NtglPi/r5PMIiBvJxX/ndf9QhSl0oG42GUcOnSP+bORk/MxRqOageH/PGs80wb7cNu4EJbvzgbgjU1pDAt2JS7Q5QJH3nHsXVwZO+8mRs6ex7Hd2zm48QfKc7PN9ZmJ+8lM3I9HUAgJ02cRNe5SlNbCOOJiQAiBBBeUpUuX0hEHpunTp5+zEOjrr78mNzcXJyenM7arqK7lsmtutVj5Dya3gAhvR5Q9tCL30KG2uRv/Tnp6eofev/aQy2WEuNtxsqwBjd6AUZLIqWhkgJc9KqWCZ555BkdHRyEEEggE/R6jUeLxtSkk5VYDIJPBhzckcMUQHxRiErtf4OGg4v0b4pkb78+z3x8xD3jvPFHO1He242pnTVGrCS2AUaFu/HNG1AXPR92d+LvY8tWdo5j/6Z+U1Gpo1Bq4bfl+vrxzVL96nYILQ02TjpV7slm2O6uNK4S1Us7cOH9uGx9CpM+Zr70Fgo4gSRKbU4t5c3M6J8saLOr8XWx5ZOog5sb7i99pgaCbUCrkjBngzpgB7rxwVTSHC2rYnFrML0eKLb6jeqPEzhPl7DxRzrPfHyEhyJVpg72ZNtiHYPeLIx2LQNDbSc6r5rbl+8zXc0q5jDfnxTA3PqCHIxOcia+PfU1apcmdW6VQ8cyoZ/q0ENrDtnucHIOCgti9ezeAWRzTn8nMzGT79u3m7UsuuYTQUJMrRUXFdtKPv2h2QFHIYIS9xOxB80mXRbEkdaU5ZVidto7/Jf+PL45+IQRB50CDroGv0r5iReoKarW1FnWhzqHcF3sfl4dc3msEQK1xcoqxEAPp9dUkJt1CQvxKHB0H93R4nUKtLqSw8BsKC79Boy0xlxt1MvQaJQPDnkNd6Uh90VGzUEdvIdD5m2CnWahjEvKozfWn6vRqNXqd9gwR9XJkshbxUGsBUXvioub6uspyio4fa9PVgOGjGDV3Pr7hEe0e6oNtJ9ibZUpPKpfBe9fH42bfM+IThcKWmJjPOHLkAcortgGQl7cco0FNRMTLyM7yvX36yigSc6pIya9BZ5B44KtEfn5wAs52vcstVWltzZBJUxl86RTyUg9x8OfvyUzcb64vz81myyfvs2v1SmKnXkns1OnYu7j2YMSCC40QAgkuKHv27DHn6W2P1NRUhg8fjre393n17+fnZ1b9/516tZ7CmibUOoOFCEipMN1E+Tjb9pgIqLtQKuRmMZDeaERvNJJd3oifg5yqqioaGxsxGo3I5f37fRAIBBc372w9zk+Hiszbz82IZkaMbw9GJLhQTIr0YssjE3lry3FW7MnCKIFaZ7QQAQ3wtOfpK6O4LMqrTw+sno5gd3u+vGM013/2J+X1Wuo0em5Zuo+v7xpNlK8QcAjaUl6vYdmuLL74M6eNY5aHg4oFY4K5cVQQ7g6qHopQ0N/YnVHOf345RsrfUs6521vzwORwbhwVJJz5BIIeRCaTERPgQkyAC09MiySjtN7sFNT6eytJcDCnioM5Vby+8RiRPo5MG+zDtME+RPk69svrLIGgt/NHein3rkqkSWcATKn9Pr45gUsjvHo4MsGZKGko4YOkD8zb98TeQ4CjEG51hKCgFoePoqIiNBoNKlX/vG+pq6vju+++M2+HhoYyceJE1JpiTpx4jdLSjRbtnZziiIx4GUfHwUQBM8OvZlPWJj499KkQBJ0jjbpGVh9bzYrUFVRrqi3qQpxCuCf2Hq4IuQKFvHffw5xeDPRFnxMDSZKBisqdFBSsprx8G2BsLof6QjvKU92ozXZEkuAoq4BVPRpvr0KS0Ou05y9mksmIGDOBUXPn4xkUctpmf2VW8P5vJ8zbD102kNFh7ud3zC5CoVAxdOhHHEl9hLKyXwAoKFyN0aghKuoNZLLTf4etlXI+vDGB6e/vpE6tJ7+qiSe+TeHTW4b1yvsemUxG0JBYgobEUllYQNIvGzjyx1b0GpPzd2NNNX9+u5p9368lctylJEyfhVeIcI7sjwghkOCCYn0Wa7HU1FQA4uPju+yYWr2Boho1NU1/W8mskOPrbIOjzfkpNCVJsnjsK6isFAS725FV3oBRktDoDSz78jskSUKtVrNp0yZmzJjR02EKBALBBeHbg/l8sC3DvH3L6GBuGxfScwEJLjj2KiXPXxXN7Dg//vHdIY4Vm2ya3e2teWTqIK4fEdjvhcDhXg6sumMU13/2F9WNOmqadNy8ZC9r7h5DuJdDT4cn6CUU1TTx6fZMvt6fi1pnKdz3d7HlnksHMG9YADZWvXswU9B3SMmr5j+bj7E7o8Ki3EGl5K6JYSwaH4qDSgxRCAS9DVMa3XDunxROYXUTW1KL2Zxawt6sClobLx8rruNYcR3v/XaCIDc7s1NQQpCrSCUpEHQD65PyeWLtIfNiSFc7K5YtHEF8kFjl3dv5z/7/0KhvBCDMOYwF0Qt6OKK+g62tLd7e3pSUlCBJEnl5eYSHh/d0WF2O0Whk3bp1NDSYXPrs7e2ZM2cW+QWfk5n5DgZDi3ufUunEgAFP4O93vYXDhVKu5KoBV3Fl6JVCENRBmvRNrDm2huWpy6lUV1rUBToGck/sPUwPnY5S3nfuYVrEQAvQ62vR62tITLqF+PiVODkO6enwzopGW05R4VoKCr9GrW4xCDBo5VQed6biqAfqqu75fyhVKqysVVjZ2KC0VmGlssFKpcJKpWpbZ25jaqdsfrSyViFXyDHo9Rj0Ogw6059er8Og05u2T5Xrdeh1OsuyNvVt97HsU4d0BuOGMyFXKIiaMImRs+fh5ud/xraVDVr+7+sk873CqFA3Hpw88LyO29XI5dYMGfweaWlPUlzyAwBFxeswGDUMjn4Lufz088eBbna8eW0s96wyZXHZcrSEFXuyuW1caLfEfr64+flz2aJ7GTf/Fg5v20zSLz9RV1EGgEGvJ3X7VlK3byVwcAzDZswmLH4EMmEe0W/oO79Qgn7J77//DsD48eM73ZfBKFFWp6GsXmMh1pHLZHg5qvBwUHVq8KmmpsbisS9hr1IS6GpLTmUj6qYm3v73qzg4OKLTaXn66aeZOnXqWUVbAoFA0Nf4K7OCp9e1pGG8ZJAnL1wV3StV+oKuJzbQhR8fHM/6pAKatAauTvA/bzFwXyTSx4kvFo3ixsV/UafRU9Gg5aYlf/HN3WNE6o6LnOzyBj7ZfpLvEvPRGSwF7mGe9tx3aTiz4/yw6ueCOUH3kVFax383H+eX1GKLcmulnAVjgrn30vAeswcXCATnhp+LLQvHhbJwXCiVDVq2ppWwJbWYHSfK0epbJhVyKxtZvDOLxTuz8HRUMTXaJAoaE+aOtVL8vvRlJEmiUWugQaOnTqOnQaOnXt3q+ak/td6yjUZPvcZAvVpHvUZPg8aAVm/Ex9mGIDc7gtztTI+n/tztcLqIrt07y+Idmby2Mc287e9iy8rbRzLAUywC6O3szN/Jlpwt5u1nRz+LlUJ89s+F4OBgSkpM6YBycnL6pRBo586dZGVlmbenTYvhWPqt1NcftWjn4zOXgeFPYW19+tRsQhB0dtR6Nd+kf8OyI8uoUFsuYvB38OfumLu5asBVfUoA1BpLZyCTGCgp6dZeKwaSJInq6r3kF3xJWdmvSFKLAUBTpYryVFeqM1wxtGNwY+/qhnUroY5ZgKNSNQt0mgU75rq2Qp3WIp5TbZTWqj47vmw0GCyEQacTDLUukwD/iGicPDzP2r8kSTy+NoWSWpPzjKudFe9dH9+r0n7L5Uqio99ELldRWPQNAKWlPyMZtQwZ8h5y+emd5a4Y4sPCsSGs2JMNwOsb00gIciU20KUbIu8cNg4OjJh1DQnTZ3Ni3x4Sf/6Boox0c31e6iHyUg/h4uNLwpWzGHzpFKxtbHswYkFX0Dd/qQT9Ao1Gw/r16wkNDSUuLu68+5EkieomHcU1anQGSzWri501vk42WHXBQFNeXh4AJ0+etCjPyspqIw7Kzc3tUJ+nXHlOx5nSqp0rznbW+OiN3PbQXeRmneSJF15HYdTyxisvcs8997Bs2bIuO5ZAIBD0NJll9dz9xUHzJHeEtyMf3hjf751gBJZYKeTMHx7Y02H0GEMDnFmxaAS3LN1Ho9ZASa2GGxfv5Zt7xuDvIm7kLjbSi+v46PcMfjpUaOHgABDt68QDk8OZNtinVw3OCPo2BdVNvPvrcb5LzLf4zCnkMuYNC+ChywbiJ85FAkGfxc3emvnDA5k/PJB6jZ7t6WVsTi1m27FS6lulmiyr0/DV3ly+2puLo42SyyK9mDbYh0siPLGzFsOS3YEkSah1Ruo0umaBjoE6jY4GjYF6ja5ZoNNWyFPfavuU4KdBq29zHdEZcisbya1shIy2da52VgS52RHoZkewWShkT5C7HT5ONhfdNYtWb6SsXkNxjZrSWjXFtWpKajVklNaxNa3U3C7C25HPF43Ex9mmB6MVdAS1Xs1re18zb88aMIsRPiN6MKK+SXBwMPv27QM6Pibfl8jOzuaPP/4wb0dHGykrvx9oORnb2YUTGfESrq6jO9zvuQiCboq6CSfr/p9qXGPQ8O3xb1l6eCllTWUWdb72vtwdczezwmdhdQbHkL6Ck9PQVs5ANc1ioFuIj1uJk9PQng4PAJ2umqLi9RQUfEVjY6a5XDJAdbYjFUc9qS9sK9iwsrFl8CWTibt8Bu4BQW3qL3bkCgVyhQIrLsx1wtJdWWw71nJd8tb82F55TSKTKYiMfA25XEV+wRcAlJX/yqFD9zB06McoFKeP+enpkSTmVnEovwadQeL+rxL5+aEJONv2jXODQqkkcuxEIsdOpPD4MQ5u/IETe3eb3aKqi4vYtvxTSrMzmXbP//VwtILOIu64BT3GypUrqamp4cknnzxv9axGo+Gr739BrTdYlKuUctztVVRaK/AeMwaUnc8NvHfvXgB27dplUf7II4/www8/nFefubm52Np2z+C3Xq/n2ccfYuP6tUyfO4+b77gXSZLIOH6M5cuXo1Ao+N///oeVVd/4sRIIBILTUdWgZdGK/eYUkR4OKpYuHH5RucEIBKcYFuzG0gUjWLh8Hxq9kYLqJm5cbHIG8nbqfTfigq4nOa+aj37P4NejJW3qhgW78sCkcC6N8Oyzq9kEvY+Keg0f/X6SVX/loP3bQo0ZQ3159PJBwqFAIOhnOKiUzIjxZUaMLxq9gT0nK9iSWsyW1BIqGlqWZ9ep9XyfXMj3yYWolHImDvJk2mAfpkR54WInnMG6gozSOt77LYP04loLMU9Xine6i6pGHVWNNaTkt3XmtlbICXC1tRAJnXoe6GqHfR9KNWk0SlQ2ak0CnzqTuOfU8+Ia03ZJrdriu3Q6Roa4sXjB8D4zEdWb0BmMfHswn9omHbeMCe4WoeJnhz6joL4AACdrJx4b/tgFP2Z/JCioZaI/Pz8fvV6PUtl3zgFnoqGhge+++86c/cDZpQI3902cEgHJ5SpCQx4kKOh25PLz+x0VgiDQGrSsO7GOxYcXU9pYalHnbefNXTF3MTd8br9z63JyGkp8/EqSkm5tFgPVkpR8a4+KgSRJorY2mYKCrygp/RmjUWOu0zUoKU9zoeqYJ9qGtvu6BwQRd/kMoidOwtrWrhujFpziUH41//7lmHn7jvGhTI707sGIzoxMJmfQoBeQK1Tk5i4BoKJyBykptxMT8xlKZfuO6iqlgg9vSGDGBzupU+vJr2riyW9T+OTmYX1ubM1vUCR+gyKpLS8l6ZefOPzbZjSNpi9Y7NTpPRydoCvoH1dEgj5HU1MTL730Eq6urtx9993nvL/OYMRglCgvL+fmq898MsrLyyMgIKBN+bx581CpTAIhR0dHNm3adNo+ioqK+PPPP5HL5Rw4cICTJ08yYMAAAB566CHmzJlj0X7Xrl0sXbr0rK/D2dmZBx544LT1X3zxRZesZDh+/Dh33XUX27dv54477uCpV9+iQWdEJpPx7H8+wsPdg0/+9yGpqal88sknxMTEdPqYAoFA0BNo9Abu/uIg2RWNANhYyVm6YDgBruIGUHDxMmaAO5/dOpw7Pz+A1mAkp6KRGxf/xZq7x+Dh0HmxtKD3IUkSf2VW8tHvGezKKG9TP2GgB/dPCmdUqFufG6QQ9F7q1DqW7Mxiyc5MGrSWCzUmDPTgyWmRDA1w7qHoBAJBd6FSKpgU4cWkCC9enSNxMKeKzanFbE4tJr+qydxOozfy69ESfj1agkIuY3SYG1cM8eWaBH/hFHQe1Kl1vLf1BCv2ZKO/wKofGys5DiorHFQKHGyU2FsrcbRRYq9S4tD6r7nMUdVcZ9NSZ69SopTLKKxuIqei0ewM1Pqvdbq5v6M1GMksbyCzvJ2ZQMDDwbpVmjF78/Ngdzs8HVTIu8lNqE6tMwt5SppdfEqbt089L61Tt0nXej5MG+zNe9fHY2Ol6ILILy4aNHru/TKRHcdNDiA7TpSxbOEIVMoL915m1mSyPHW5efuRYY/gZuN2wY7Xn3F0dMTNzY3KykoMBgMFBQUEBwefdT91Qz2VBfl4hQ5A2QsXxhoMBr777jvq6uoAUFqpiYj4HZnMdL5wd59ExKAXsLXtGhfki1EQpDPoWJ+xnsWHF1PcYJnG2MvWizti7uCagddgrei/YmUnxyGnEQN9jpNT980R6fX1FJdsoKDgK+rrW1JdShI0FNlRcdST6iw7pL9dGsjkcgaOGEPctBkERA8V4xs9SJ1ax4Ork8zXNDEBzjx5RWQPR3V2ZDIZ4QOeQiG3JSv7AwCqqv8iOeU24mKXolS2nx4xyN2ON6+N4Z5ViQBsTi3h8z3ZLBwXCoBRkqjQ6SnU6CjW6ChqftRLEjM9XYhz6l1zFU4eXlxy8yLGXHsDqdt/o/hEOj4DBvZ0WIIuQNxZC3qExx9/nIKCAt577z3c3d07vJ9Rkiiv11Baq8EoSbi6ufPau5+ATIazrRJnWysUcsu0L56e7eetbGhoQKczuUWc7QJh8eLFGI1GnnvuOV555RXefvttPvroIwAmT57c7j4dEQK5uLjw6quvnrZ+165dnRICHTx4kI8//pgvvvgCa2trPvvsM+68804MRonM8nqatAZkcjn3P/MqEy+ZyOOPPExCQgLz58/n/vvvZ+zYseLiSSAQ9BkkSeLp7w6zL7vSXPbO/Lg+kaNXILjQXDLIk49uSuDeVQfRGyVOljVw85K9fH3XaLECvx8hSRJ/pJfx4e8ZHMypalN/ebQ3908KF+dFQZei1hlY9VcOH/2eQVWjzqIuLtCFJ6+IYOwAjx6KTiAQ9CQKuYyRoW6MDHXj2RlRpBbWsiW1mM2pJaSX1JnbGYwSuzMq2J1RwYfbTvDY5RFckxBw0aV+Oh+MRonvEvP59y/plNdrTttOpZS3iHOsTY+nE+hYlitwUFlhr1Lg2PzYlemWB3o7MtC77QSL0ShRWqcht7KRnIoG8prFQTmVjeRVNlJef2Z3nPJ6LeX1WhJzq9vUqZRyszDIMu2YabsjQhqN3mAW8RTXtAh9/i72+bswtjPIZSa3W28nm+Y/FT7Nzwd4OZAQ5CLG8M6D0jo1i1bs50hBrblsd0YFj689xHvXxV0Q0ZgkSbz616vojaY0irGesVw98OouP87FRHBwMJWVprGgnJycswqBspMP8vMH/0VdX4e1rR0Dho9i0OjxhMTEo7TuHffHv/22lczMlnRIERG7UamaUKl8GDToeTw9Lr8g3/mLQRCkM+r48eSPfJryKYUNhRZ1HrYe3DH0Dq4ddC0qxcWxcMrJcQgJ8V+QmHQren11sxhoQbeIgerq0igo+JLikg0YDC3iXoNWTtUJJyqP+dLYdm0T9i6uDL3sCmKmTMPRTdxr9jSSJPHM+iPkNC/MdVAp+eCGeKyVXXfNeCGRyWSEhT2MXK7iZOZ/AaipOUhS0q3ExS3HysrFor3aYKREq8MlwJFxE4PYnluJpFLwbF4xK/9UUyMZKdXq0UntC70/zC3lBl83ngnzxdO6dwlRrW1siZ82E6bN7OlQBF2EEAIJup01a9bwv//9j/Hjx3Pfffd1aB9JkqhT6ymsabJYEWRlreLKK6/E19kG1TmueNm4cSMhISFnbVdVVcW7777LkCFDeOmll9i+fTtLlizhoYceIiIi4pyO2V1s27aNBQsWkJ+fj1wu5/rrr+df//qX2SpVIZcR4m7PydJ6tAYjRkkidsI0Ug4f4ZWXXmTx4sWsXr0ab29vvvnmGyZOnNjDr0ggEAjOzofbMliXVGDefurKSK4c6tuDEQkEvYup0d68e30cD61OwijBseI6bl22j1V3jMJJpM7r0xiMEr8cKeaj3zM4WlRrUSeXwVWxftx3aTgRPu2vZBIIzge9wci6xALe3Xqcwhq1Rd1ALweemBbB1GhvMSkpEAgA0wD7EH9nhvg78+jlEWSVN5idgpJaiTVKajU8+e0hlu/O5p/Toxg/UEzunI5D+dW8sCHV4v0DGBnqxuOXR+DrbGN26rHqQvFOdyCXy/BxtsHH2YaRoW1dUuo1erM4KLfCUiSUX9V4Rocdjd7IidJ6TpTWt1vv7aQi2M2ewGZxkEGSKKlRU9Kcqqu0TkNlB9J0nQvOtlZ4O7WIfHyahT5e5uc2eDhYd6kISwCZZfUsWL6PvMqmNnU/phTi5ajiuZnRXX7cnzJ/Yn/xfgAUMgXPjX4OuUz8bztDcHAwSUlJgEkIdDoko5G9679h99ovTVYjgLapkbSdv5O283esbW0ZMGwUA0ePIzR2WI+JgpKT97Jnz5/m7cCgQ7i7lxAYeAehIQ+dNl1NV9IfBUF6o56fMn/i05RPya/Pt6hzs3Fj0ZBFzI+Yj63Stoci7DkcHQc3i4FuaSUGOpUmrGvFQAaDmtLSn8kvWE1tbZJFnbrKmoqjHlQed8WgbesMGBA1hLhpMwgfMQZFP0kB2B/45kAeP6a0iOr+dfVQgt0v/HmqqwkOvod67NmfuZwq3Kiqc+ervUvBbRalOgXFWi1FGh2VulZCb1sgosX5+Kj69ML81qwuquSn0moeD/Vhkb8nVmIBhOACIc6UXcGL/cje/MW2ebe7ks2bN3Prrbfi5eXFmjVrOpSvV6MzkFXeQL1Gb1EuQ4ZSLiPE48L+oDz++ONUVVWxevVqZDIZH3zwAcOHD2fhwoXs2LEDq15oHTpp0iRmz56Nq6srt912G2FhYW3aWCnkhHjYc7KsHoNRQm8wUqlV8tY77/DSSy+xYsUKysvLhQhIIBD0CX5ILuCtX4+bt68bHsjdE9ue+wSCi52ZMX5odEYe/zYFSYJD+TXctnw/KxeNxF4lbg36GjqDkR+SC/nfHxlkllmmxrBSyLh2WAB3Txxwwa+XBRcXkmQSnv13Szon//a583ex5dGpg5gT7y+cPAQCwRkJ9bDnnksGcM8lAyiuUbPxcBEfbz9JWZ1p8DytqJabl+7l0ghPnpkexaB2XGMuVirqNby5OZ01B/JovdDYx8mGZ2ZEcVWMb78XYTqolET5OhHl23bi2WCUKKppIrdZGPT31GPVf3Ov+zumVF4aC6fZ80WllOPjbNPi4uOowsfZppXAxyT+Eem8up/E3CpuX7Hf7GYol8Frc4eSVlTLyj9NYoelu7LwcbLhzi4cW6jR1PDfA/81b98SfQsRbr1zoWlforUDUF5eHgaDAYXC8nulbqhn00dvk3lwn7lMrlBgNLRM6Gqbmkjb9Qdpu/7AysaWAcNGMmj0OELihmFl3T3uMCdP7mDDhl8BU/xubvkMHSojKmoDjg7dn2anQ4Kg1C+YFT4Leyt7JElCQmp5PPX879utHo3N+Z7abDe3MUpGJCRzGyNGc1skLLZP+4hEZnVmGwGQq8qV24bcxnUR12Fn1btS9XQ3jo7RfxMD1ZGUfCtxcZ/j7BTb6f4bGk5SULiaoqLv0OtbFjBJRqjJdqTqmB81eadEka3MAFQ2RE+cROzlM/AMCul0HIKu5URJHS9sSDVvXz8ikKti/XowovbRGyVKtab0XIUaHcXalnRdhRotxc3Pm4wxIHunZUcdUNJ+Ktqz4aJU4KuywkdlZX5MrW9ic7np819nMPJCRiGrCit4bWAAE93E/Y6g6xGj/YJuY+3atSxYsAB7e3s2bdqEn9+ZfwyMzaMZWeUN+Nm2iIAUchneTjYoFTL0FzbtOatXr2bZsmUsWLCAadOmARATE8Prr7/OE088wb333suSJUsubBDngUwm48MPPzxrOxsrBcHu9mSVNyBJEmq9gdyKRkI8nHn44YcvfKACgUDQBRzMqeSJbw+Zt8cOcOfVuUP6/eC3QHC+XDMsAI3eyDPrDwNwMKeKOz4/wPLbRohJiD6CWmdg7YE8PtmeSUG15QpmGys5N4wM4q6JYfg6X3wrGQUXll0nyvnP5mMcyrdcQOJub82Dk8O5YVQQKqU4jwgEgnPDx9mGReNDuW5EIJ/tyOSzHZk0Na+0/SO9jB3Hy7huRBCPTh2Ep+PFkaajPfQGI6v+yuHtX49Tq24ZJ7NWyLlzYij3XRouhN2Yxg0DXO0IcLWDAW3ra5p0LW5CzUKhvMpGciobKKxWYzCefbBRIZfh6aCydPFxtsHLUWV+7u1og5OtUtyX9kJ+PVrCg6sTUetME802VnI+ujGBy6K8MRglyuo0bDpSDMBrG9PwdFQxJ96/S479XuJ7VKpNIjMfex/ujb23S/q92HFxccHJyYna2lq0Wi0lJSUWcw9ludlseOs1qouLzGWB0UOZ8X9PUl9ZwfG/dnH8r91Ul7TU69RNHNu9nWO7t2OlsiEsYQSDxownNG4YViqbLn8NkiSRcfJzvvv2CEajAwC2tjVcNiWMqMgnkMt7djHyGQVBujq+TPuyR+M7V5xVziwcvJAbI2+86AVArTGJgVaRmHRzixgo6Vbi41eelxjIaNRSVraF/IKvqK7ea1Gna1RQecydqnRv1LX6Nvu6+gUQd/kMBl8yGZWdWNzUG1HrDDzwVZL593SglwMvXDW4R2Ip0eg40ahuJe4xPZ7aLtXqaOsxdX4oZOBtbWUh8qmpVPP9X7nI1AbQGHjusgjuHBfa7v7bKmp5PqOAjEbTAogTjRrmp5xkuoczL4T7EWx78d7vCLoecXcouOBotVpefPFF3njjDdzd3dm8eTMJCQmnbS9JEpUNWmqbTCsyTt1+ywA3e+tmEdCFt0v99ddfWbRoEXFxcXz00UcWdY8//jipqaksXboUuVzOxx9/3GaVQV/BQaUkwNWWvEpT/s56jZ6CqiYCXG3FYIVAIOj15FY0cufKg+a0kQM87fn4pmF9zvpeIOhubhwVhFpn4OWfjgLwZ2YFd39xkM9uHSYm8Xsx9Ro9X+3NYfHOLLNjwikcVUpuHRvMonGhuDuIQQNB15KcV81/fjnGnpMVFuWOKiV3TQxj0fhQMfksEAg6jb1KySNTB3HjqCDe2pLO2oP5SBIYJVi9L5cNyQXcc8kA7pgQhq31xXW98ufJCl7ckEp6SZ1F+WWRXjw3M1q4/50DzrZWODenqfs7OoORomo1OZUNzY5CTVgpZG1Sdrk7qITzXR/ly705PPf9EU7pvdzsrVm6YDjxQa6ASeT1znVxVDTsY1+WSbDz+NoU3OytmTjIs1PHTi5NZu3xtebtp0Y+JQQIXYRMJiMoKIgjR44ApvRgp4RAabv+YMunH6DXttw/Db/qaibcsAC5QoG9iyveYeGMv2EBpdmZnNi7m+N/7aKqqCXNjU6jJv3PnaT/uROlSkVYwkgGjRpHWPxwrGw6LwrS6+tJS/snv/3WhFptiluh0DFnziVERMzpdP9dyZkEQX0BR2tHswDIwdqhp8PplTg6RpEQv4qk5FvQ6aowGOpNYqC4z3F2jutQH01NeRQUrqGw8Bt0upZ7SEmChhJbqtICqPx/9s47Pqoq/cPP9GQmvfee0Hvo2LsoICgqFuy9rGVdXXXXvutaf9ZVrKuooNLErlhQei8JqaS3mfTp5d7fH5NMMiRACOnch08+wz33zJ0zycy9577n+37fAhWiSwTaREAymZzUzKmMP2c2CaPHSetTA5wn1mZ55qYapZzXFk3s0zl6rd3JWn0DK6vr2dTYPdeeQ9Ep5G6Bj1pFsFiNrPEHgkUDIdQRpZZz6piniQtIRNHJZzOkysqHLa6Cz31zgKmJwYyNC+rQ7/TQAGYF+/FOmYEXiqowudzrGt8YGllX18RtCRHckRCJVlrfkOgBpEhdT9DL5bQGM99++y33338/WVlZZGZm8uWXX5KQkHDY/karg4pGK1aHy8veWKdREhPo2+EiUl9fzw033ODZFgQBp9OJ0+nEarVisVhobGxEr9ezfv16oqKiujTupUuXcv311xMUFMSaNWvQ6ToGVN5++23Ky8tZsmQJOTk5fPrpp0d1OTqUmpoa5s2bd9j9rTcvvU2wVo3DKVDVZAWg3mxHrZQTGdDz2Q0SEhISPUWjxcG1H2yhzmQH3AG896+ZQqB24JVslJAYiFw3Kxmr08V/vssB4LdcPXd+spPXr5goiekGGA1mOx9sKOL9P4totHiXswjRqbluZhJXTU8i0Fc6/0n0LHnVzTz/Qw7f76/2alcr5VwzI4lbT0klWKfup9FJSEgMVSIDfPjPxeO4dmYyz3yTzfo8AwAmu4sXfsxl6eYS7j9nGPMnxCIf4mKMigYLT3+Tzdd7Kr3ak0K1/PPCUZw2PKKfRjY0USnkJIRqSQiVxBlDDVEUefHHXF5dl+9pSwjR8uF1U0g+REjno1Kw5OpMFv53IznVzTgFkVs/3s6ym6d3KiDrCk7ByZObnvRsnxp3KqfHn969NyPRKYmJiV5CoCmTM/nto/fY+d1Xnj4qH1/OvfVuMqbN6vB8mUxGZHIqkcmpzLz0KvTFB8nd1CoKKvf0c9ps5G5cT26rKGh8JhnTZ5EyYXK3REFGYw57993B/n2BNDSM9rTPmXMOw4adfMzH6yvaC4J+Lf2VvIY8ZK3/ZDLkMndMwbON3CPqkOHe32G7pS/gtX3Ex5bnIsNrW+Zu8NpWKVSMDRsrCYC6gL//CCaM/8hbDLRrMRPGf0Bg4IROnyMITmprf6W84hNqa3+nLcUfXA4ZDfnB1OfEYaxujWm07dcGBjHm9HMYe+a5BIQdn+hSom/4ek8ln2wu8Ww/NmcUw6J6v7SVyeXie0MTK6rr+bWu6ZiqxoSrlUSr3S4+URoVMR5HH7Vn298rOTINvd7E3n13IYoOsEPp3kWETfgYna5j2dC/zx7B9pJ69pU3YXcJ3PHJTtbeNYsAn46xOrVczm0JESyIDOapwgo+r6oHwCqIvFhUzbLKOh5Li+WC8EBJECdxXEhCIIleY8mSJdx0000olUruv/9+nnrqKTSazrOT7U4XlY3WDgsbALHBPqSE6Tqc7EJCQjAajaxatco9mZTLPY8KhQJfX190Oh1BQUFMmjQJQeia8dvevXu57rrriI6O5vvvvyc+Pr7TfiqVirVr17J48WL27NmDr++xlV6Ii4sDYNeuXYft4+fnh59f30xMw/012F2CZ0G9usmKSiEnRArsS0hIDEAcLoHblm6nQO9W+6uVcpZcPUkK2EpIHCO3nZqG1e7ilZaA+A9Z1dy7fDcvXzpeynIeAOibbbzzRyEfbyzGZHd57YsM0HDTyalcPiUerVq6rZPoWcrqzbz8Ux4rdpTRvkKKQi5jYWYcd52RLpWek5CQ6HVGRAfwv+um8Fuunme+ySa32ghAVZOV+z/fzXt/HOSR2SOYkRbWzyPteawOF++sL+T1Xwo8ZdIAtGoFd5yexvWzkiUXRwmJLuJwCTy0Yi9fbC/ztI2NC+TdxZMPW24w0FfFB9dNZsEbG6hotGKyu7jm/S18eesMEkOP3YFrafZScutzAfBV+vLQ1Iekhb0eJjEx0fP/4qIilj3xMJU5WZ624Jg45t73MKFxncf62yOTyYhISiEiKYWZl16JoaSI3M1/krvxD+oq2j5HTpvN3b75T5RqDckTJrmdgiZNQe1z9LlyZeUKDuQ8SnV1JGVlbSKgWbNmMG7cwBUBtUcpV3Jm4pmcmXhmfw9Foofx9x/BhAkfs3PnVTgcdS1ioGs6iIGstioqKj6nouIzbLYqr2NYG9Q05MRSe8APh9UJeK//xWSMYPw5s0mfOhOlSkpsGiyU1Jp58Ms9nu3ZY6O5bPLRz63dxSGI/FrXxMqaBr7VN2LpZK1XIYMJ/lrifNSecl3RGrWnfFekWolafuxJj+HhZzNu7Fvs2XsrgmDDZq9m+47LmDjhI/z8hnn11SgVvL5oIhe88gfNNiclde7f0+uLJh72mh+pUfHqiEQWx4Tx97wy9jRbACi3ObhxfxGzgvx4Mj2WEX5S/EWie0gRY4le48Ybb8RgMDB79mzGjh3baR933WUreqMdsZ0FkFwm87j/BPioOz1J7tixo1fGPWbMGNatW0dycvJRHX7UajWffPIJ9fX1BAcHH9Pr/PHHH8czzB5HJpMRE+SLwyXSbHVPyMrr3RbI/p0oViUkJCT6C1EUeWTlPv7Mb7OWfe7isUxKDOnHUUlIDF7uOSsDq1Pg7d8LAfhqdwUapZz/LBg75LPsByrlDRbe+q2AZVtLsTm9AxwJIVpuOSWVBZNipQVAiR7HYLTx+i/5LN1Ugt3l/dmbPTaa+87KICVcyqCVkJDoO2QyGacOi2BWWhifby/jhR9yMRjd5V2yKptY9M5mzhgewUPnDyctovezkHsbURT5ObuGJ9ZmUdJSwr2VOeNi+Pv5I4gKlNybJSS6isnm5NalO/g9V+9pO3VYOK8vmnjUsqbRgb58eN0ULv7vRhotDgxGO4vf28IXt84g7BhK8VaZqnh91+ue7VvG3UKM37G5ykscnbCwMHx9fbFYLFisVsoOFtJ6t5Q+dQbn3PIXNNpjTx6TyWSEJyYTnpjMjEuuoLa0mJwWp6C68lJPP6fdRt7mDeRt3oBSpSZp/CQyps8ideJk1L7er+tyWcnNfZyKyuWYjEHk5szw7EtPT+f00yVRjcTAwN9vOBMnfMyOnVd6iYHGj38Pl9NMecUnGAw/I4ptomVRgKYSfxpzkqkrahX+tJX/Umo0jJh1KuPPnk1EUkdXFYmBjd0pcOdnO2m2uf+m8SG+/Gv+mB4XtwqiyJZGEyuq61mrb6DO4eq0X2aAlosig5kTEUS4unfWMUNDT2Hc2HfYvecmBMGCw1HL9h2LmDDhQwL8R3v1TQzV8e8FY7n9E/f69Td7q/hoUzFXT0864mtkBur4blIGn1XW8XRhJbUO9+/3jwYjZ27L4drYMO5PiiJIJck6JI4N6RMj0as89NBDh91ndwoU6I04DgkwB2vVRAX44KPqv4WNmTNndrmvTCYjJGTgLD4/9thjPP744z16zH889jiP//MfPXpMCQkJie7y1u+FLNvWFmy596wM5o6P7ccRSUgMbmQyGQ+dNxyrw8X/WmpZf7G9DB+VnCfnjpYyVfuQQr2RN38tYOXOcpyCt79xeoQft5+WxgVjo1FKpdskephmq4Ml6w/y7vrCDu5TJ2eE88A5w7pdCkNCQkKiJ1Aq5Fw+JYELx8Xw9m8FvL2+EKvDHU/6+UANv+bquXxKPH85M+OYFugHEoV6I0+szeLXHL1X+/Aofx6fM4qpKaH9NDIJicFJTbOV6z7Yyr7yJk/bwsw4nr5oTJdLIadH+vPu4kyueGczNqdAUa2Z6z7Yyqc3TjuqkKiVZ7c8i8XpzvBPC0rjqpFXHfubkTgqMpmMQI0ai8X9u3Zp/VA67Jy0aDGZF87vkftamUxGWEISYQlJzFx4BbVlJeRs/IPcTX9QW9ZWIsfpsJO/dSP5WzeiUKlIGjeJYdNmkjJpKi5q2LvvTozGLBwONVlZpyII7s9SSEgI8+fPR94N1woJid7Cz29YBzHQ9u0LO/RzWhTU50ZTdyAMS4ONQ91/gqNjGHfWbEadegY+Oim5ZLDy/A857C5tAEApl/Hq5RM7LX3VHURRJNtkZUV1PSur6ym3dawgA5Ch9WFBZDDzIoNI9O2beX9IyAwmjP+AXbuvx+Uy4nQ2sHPnlYwf936Hcnmzx0az+WCiJ8b61NpsJiYEHzWmIpfJWBQTyuzwQJ4vquK9cgMuEVwivFNmYEV1PQ+nxHBZdAgKKVYr0UUkIZBEv6FSyFAr5B4hkFatIDrQt8s3URKdM23aNO6+++7jOoZLEGm0OBBaXJoSho3F4RK6fJMsISEh0Vt8t6+Sf397wLM9f0Isd56e1o8jkpAYGshkMh67cBQ2h+AR2n28qQQfpYKHZ4+QxEC9TFZFE6//ms83eysRD6lvPiY2kNtPS+PskZEnvENTk9VBfo2R/BojBS2PBqONiYnBLJqSQHrk4HeC6GuyK5v4eFMxq3aWdxAATUgI4oFzhjM9VVp4lpCQGDj4aZTce/YwFk1N5PkfcvhyRxmi6I5jfLyphFU7K7j11FSun5Xcrwlmx4LR5uTVdXm898dBHK62iUCgr4r7z87g8ikJkghYYlAjiiKCYEOh6Ds3q0K9kcXvb6G0zuJpu+uMdO45M/2Y720yk0J45fIJ3PrxdgQR9pQ1ctvSHbyzOPOosdLfSn/jp5KfPNuPTHsElVxyXu9p7FYLP7z1KvU5ORDZUp4mMISL77yHhNHjOvS32F3sLKmnpM6Mn4+SQF8Vgb4qAnxaHn1VXSqVHRqXwIxLFjHjkkXUlpWSu/kPcjf9iaGkyNPH5XBQsG0TBds2IVcq8I8zEphcR0CCggN5J2G1uu9h1Go1l112Gb6+UvkXiYHHoWKgVkQRzDU+NOVloD/gQnAJgM2zXyaTkzJpMuPPnk3imPHIJJHboOaXnBqPmzjA384dzvj4oOM+brHFxqrqBlbU1JNjsnbaJ1ajYl5kMAsigxmh8+mXOGVQUCYTJ3zEzl3X4HQ24nQ2s3PXYsaNfYfg4Cleff9+/gi2F9ezv6IJu0vg9k928NWds7okmgpUKXkyPY5F0aE8klfOnw3u8sh1Dhf35ZTyYYWBZ9LjyAw89lKlEicekuJCot+QyWREB/lQXGsmMsCHYK1KWmTqAc4991zOPffc4z6Oxe6iUG/E1bIaVWQwkRLu16WbIAmJwYLR5mTt7go2FdYSrFMzIjqAkdEBpEf6SeVWBiC7Sxv4y7Jdnu0pySH8a0HPW49KSJyoyOUynpk/BqvTxepdFQC888dBfFQK7j9n2FGeLdEddpTU8/q6fH4+UNNh35TkEO44LY2T0sNOqPOcKIrom21uwY/e6BH+5NcYqWm2dfqc3WWNvP9nEZOTglk0NYHzRkcPmsXf/sDmdPHt3io+3lTMtuL6DvszIv24/+xhnDUy8oT67ElISAwuogJ9eP6ScVw7M4lnvsn2lA022pw8930OSzcVc/85w5g3PnbACmlFUWT1rgr+9W021U3tF83g8ikJ3H/2MEJ06n4coYRE13C5rNhslVitFVitlVhtFdisLds2d5sgWPD3H0NGxqMEBU7q1fHsKKnn+g+2Um92OwnIZfD0RWO4fEpCt495zqgonpw3modX7gPgt1w9f/tyDy9cMu6w8yWL08Izm5/xbF+UdhGTInv3vZ+I1FWUs+aFp6ktK0Hh01aCSxURQ/yosYD72rC9uJ7NhbVsPljHnrIGL+FlZ/hrlAS0CIS8frRtYiHvfSEMO3cBk+ddSlN1BbktTkH6dqIgwemisciXxqJYbBGx2EOjPfvmzZtHREREz/5yJCR6kFYx0M5dV2M119JUGEl9ThyNFSYOdf/x9Q9gzOlnM/bM8wiMiOyfAUv0KNVNVu5bvtuzfeqwcK6fldzt4+ntDtbUNLCyup5tTeZO+wQrFVwYEcT8yGCmBOqQD4D4REDAWCZOWMrOXVe3OGSZ2LX7WsaOfYvQkFmefj4qBa8vmsgFr/6B0eakuNbMQ1/u5bVFE7ocZxnh58sX41NZq2/ksfxyj0PSnmYLF+zI45KoYB5JiSFSIwmMJQ6PJASS6Fe0aiXDovwHxAlcwhtftYKEUC1FBjMiIhaHi5I6M0mhWmlBQGJQI4oi24vrWba1lK/3VmK2d6wvq5TLSA33Y0S0PyOiA9wCoZiAQWsxPxQob7Bww/+2eez/k0K1vHXlJEmwJSHRwyjkMl64ZBw2h8B3+6sAeO2XfHxUcu44Pb2fRzc0EASRDQW1vP5LPhsLazvsPyUjnDtOT2Ny0sApPdsbuASRsnqzl9CnVfjTbHV265hbi+rZWlTP419lMX9CHIumJpAWIVmOt1JSa2bplmI+31ZGncneYX9ahB+3npLKvAmxkvh/iOMUnOTW55IUkIRWpT36EyQkBjCjYgL5+Pqp/Jqj5+lvssmvcWfMVjRauXf5bt778yAPnz9ywLmb7a9o5LE1+9la5C3InJQYzONzRknlGCUGDKLowmaraRP6eAQ/FS1tlV7uEEeiuXkv27cvJCZ6IWlpD6BSBff4eH/MqubOT3d4Ygc+KjmvL5rIGSOOfyH6iqmJVDfZeOXnPABW7CgnMsCHv507vNP+b+1+iwqTO8EiSBPEPZPuOe4xSHiTt3Uj373+IvaWcmByqxmFTIZLFDEajTyzajtbKmzsK2/EJRxZ+HMozTYnzTYn5Q2Wo3c+BD+NkkDfCALiLiU82kBI5XpCa0vRmtzHcvgHe4mA1LVV7F25DEfVLIZNmY6PX/fuYURRxCmI2J0CNqeAzelq+79DwO5yYXO07nPvtzmFLvW3t+t/6LbdKRDgo2L22GgWTIojNkhyNRqKmJsaKd9fg2nvQvK2bMRutgImrz7RacMYf85sMqbNQqmWxMxDBZcg8pfPdnniCBH+Gl64ZNwxi+2NThffGhpZUV3P7/XNdKbH9JXLOS88kIsigjglxB/1AHSR8vcfwcSJn7Bz59XY7TUIgpXdu29k7JjXCQs73dMvKUzHvxeM4Y5PdgLw9d5Kpm0K4arpSV1+LZlMxoURQZwRGsDrJdW8XlKDteV69nlVPd/qG7k3KYob4sIG5O9Kov+RhEAS/Y4kAhq4+PuoiA32oazefZPSbHVQ3mAhNshXEgNJDDoMRhsrdpSxbGspBXrTEfs6BZGc6mZyqptZ1eKKARDur2kRBvkzssU9KDlMJ9m09zLNVgfXf7AVfYsTRJBWxXvXTCZYyo6VkOgVlAo5r1w+gZs/2sYvOXoAnv8hFx+VghtOSunn0Q0+RFGkQG9iY4GBDQW1bCyspcHsnS0nk8G5o6K4/bS0IbfwZ3O6OGgweQt+aowcNJiwOYVjOpZaISc5TEdahB+pEX6kRfjhq1KwYkcZP2ZV42wJhjSYHbz350He+/MgU5JDuGJqAueMijohXYJcgsi6AzV8vKmY3/P0HUrPqRQyzhkVxZXTEpmaHCLN8U8ARFHk3l/v5ZfSXxgdOpr/nfc/VAopg1BicCOTyThteAQnpYexbFspL/2Yi8HoXqjYV97E5Us2ceaICB48b0S/C0TrTXZe+DGHTzaX0H5NOtxfw0PnDeeiCbHSuViizxBFEaezqZ2op6PQx2arRhS7J9I+HBWVy9EbfiQt9QGioy9GJuuZmMrSzcU8umqf57sVolPz7uJMJiT0nODonjPTqWmy8tlWdznlN38tINJfwzUzvV0R8uvz+XD/h57teyfdS7BPzwufTlQEwcWfn33EltVfeNpkShW2yRdRZ2wg0OkWp/28dT+FQlinx0iP8GN0bCBWh4tGi8Prp7uJCa0YbU6MLSKibNSgOAMiINDRwChbAekhTlrP9ApjI+qaMspqyijbs53v33oVvX8CtREjsMaMQBcQANAiznFhdwkt4pz2/28T5hyj3qnHqGy0kvNjMy/9lMustDAWZsZz1sjIE/IebKjgsFkpP5BF8d5dlOzdTU1RQaf9lCo1w2aezIRzLiAyJa2PRynRF7RPZJPJ4OXLxhPaxYRpmyDwS20zK2rq+cHQ6BGxtEcpg1NDApgfGcw5oQHoBkHir58unUkTP2HHzquw2SoRRTt79t7KqFEvExlxnqffBWNj2FRYy8ebSgB4cm02SWE6ZqUdm/u3ViHnr8nRXBoVwuMFFXytbwTA6BJ4oqCCpRW1PJkey+mhAT37RiUGPTLx0EjgEEYmk22fOHHixO3bt3epf3Z2NgAjRozozWFJSAx4qhqt1DS31eaMCvQhwr/v6npL9D1D5fzndAn8nqdn2dZSfs6u8SwQtic9wo/5E+OwOwWyK5vIrmqiuLZzO8rO0CjlZES6hUEeB6GYgC7Ve5U4Ok6XwPUfbuO3XLcYQaWQ8dH1U5mWMrAyeiUkhiJWh4vrP9zqKbUBcNcZ6YyNDcTPR4mfxv2j0yjx91GiUcqlhasWyurNbCioZUO+W/xzuJJWCrmMueNjuO3UVNIi/Pt4lD1Ls9Xh5exT0PL/kjrzMQej/TRKt9An3C32af2JD/Y9rPi2ptnK59vK+GxrCaV1HbN2g7UqFkyM4/KpCaSGD32XoJpmK8u2lPLplhIqGq0d9scG+bJoagILM+MJ95ccD08kvi/6nvt/u9+z/dj0x1iQsaAfRyQh4cbhaMRur0WrTT7u+USz1cFbvxWyZH2hl+hUIZexaEoCfzkzvcuLFz2FSxD5dEsJz/+Q4yUIVsplXDcrmTtPT8NfuoeU6GFcLptH4GNrJ/Cxtjj52GyVuFxHTpTqCjKZAo0mCo0mGh+fGHxaH31iPG1Op5HcvCcwGH7yem5g4ESGDXsSf7/OXXW6giiKvPhjLq+uy/e0JYRo+fC6KSSH6bp93MPhdAnc8vF2fsp2l/eVyeC1yycye2y0ZzzXfHcNO2p2ADAxYiLvn/s+8h4SPJ3omJsaWfXis1Rm7/G0NSr9+SbiHAyacMYqKpioKgcg1xnGBmcyMhkMi/RnWkooU5NDmJIccsTrgEsQabY6OgiE2v80ddZudtBsc3YQ37eixskF6iwC5O77Q5sTXKUlRFo7looGcCGnzDeWWnUILhS4ZAoEmRyXTNHyI0eg7f/u/W3/d3XY591OL9+/B/qqmDc+hksy44dcwstQRBBcVBfmU7J3N8V7d1GRk4XLeXhRXGBkFOPOOp/Rp56Jr78kPhhKOF0CZfUWDtaayK5s4vnvczxxnbvOSOfeszKO+HxBFNnYYGRldQNr9Q00ODtWZACYGqjjoshgLgwPIlQ9OH1LLJYydu68Cou1pKVFzqiRzxMVNdfTx+pwMf+NDWRVNnnaEkK0zBkXw5zxMWREHns88Pe6Zh7OKyPP7B1vPCcsgMfTYknyleI8Q4lJkyaxY8eOHaIoHnONWUkIdASGykK4hMTxIooipfUWGsxtJQQSQrQEaSU3jqHKYD//FdeaWL6tlC+2l1Hd1HHxVadWcOG4GBZOjmdCfFCHQLPR5uRAZRPZlU1kVTaTXdlETlUzFkfnk9bOiAv2bSsrFu3PyOhA4oJ9j9ky80RGFEX+sXo/H20q9rQ9f8k4Lp4U14+jkpA4sTDbnSx+b0uHshWdoZDLPOIgt0BIgZ+PCj+Nok0w1PJ4qJDI87yW9sEmKqpptrKxoJaNBbVsKKilpO7IgtIwPw3njo7k5pNTiQ8ZPGV5RFFEb7SRX9Mm9Gkt59XZ9fZohPlpSItwO/y4RT/+pEX4ERmg6fbfXxBE/sg38MnmEn7Mru60BMC0lBAWTU3knFGRQ6rEpCiKbCysZemmEr7fX9VBAC2TuUvPXTk1kdOGR0jlv05ArE4rc1bNodJU6WmL0cWw9qK1kiuQRL/hcNRTVPwWZWUfIQhWAgMnkZx0JyEhs457LlDZaOG573NYubPca1HWT6PkttNSuW5mcp84FWwtquOfq/d7Bf8BTs4I5x8XjOx3lyKJwY3dbqC+YSs2j8inAqvVLfpxODqWoe0OKlUIPj7R+Ghi0Ph4i300PjFo1OHIZF37LukNP5Ob+zhWa7mnTSZTEB93DcnJd6FUHtv3weESeGjFXr7YXuZpGxsXyLuLJ/eq2Nlid3HFO5vYUdIAuJ0rP7xuCtNTQ1mVv4pH/3wUAKVMyfILl5MeLJVZPh6qm6xsKqxl27bdaH77CF97s2dfsW8834efiU3hTlqNlDVznuaAe6fGn5lzr2RyUnCfxbGtVj1bdv+NCv0+TE4tZocvdjGagPDF6PfmYK9zO4+LMgWlEdPRO31wNOgJqTlAXGMekbbORUG9gSiTI8oVIFeAQoms/Y9SiVyhRK5UolCqUCiVKFQqlEoVSnXbo0qlQqVWUW10sq/aTEGttZ1QSYGz5TEu1J9Thkdx8ohoggN07mOqVChU7uMr1WoUShVyhWJQxQIGM6IoUl9ZQcneXRTv3UVp1h5spsOLQ2VyOdHpw0kcM46EMeOJzRiBTCpFNGgRBJHKJitFBhOFBhNFBhMHWx5L6sydJlRPSQrhkxundpqgJYoie40WVlTXs7qmgUqbo0MfgJE6Hy6KDGZeZDDxPkNjfdFqq2LnzqswmwtbWmSMGP4MMTELPX0OGkzMefUPmm0dxXXDo/yZMz6GC8fGHFOM0CGIvF+u57mDVTS72pIfNHIZt8ZHcGdiBDrF0Il5nchIQqAuIgmBJCS6jyCKHDSYMLVcqGQyGclhOvw0g1OpK3FkBuP5z+pw8e2+SpZtLWVTYef16SclBnNpZjyzx0ajO8bPrksQKWpRwbt/3AKhyk6y7A+Hn0bJ8Ci3a9DIGLdIaFikP75qaULWGe/9cZAn1mZ5tu84LY37zxnWjyOSkDgxabY6uPLdLewubeiz11TKZR0EQm1CIgV+mhaBkc8hQiKNklA/Nanhfr0aPGw0O9h0sFX4YyC32njE/gE+SqalhDIjNZQZaWGkR/Tu+HoCfbONveUNHUp6NR2jTb5M5hbHHurukxbuT6C2d4UHNU1Wlm8r5dMtpZQ3dHQJCtGpuXhSHJdPSeiVbPG+otHiYMWOMpZuLiG/puNnMUSnZmFmPFdMTRhUwjOJnuet3W/x2q7XOrT/Y/o/uCTjkn4YkcSJjNPZTEnp+5SUvIvL1fHcFRAwgZTkOwkJOfm4r5n7yht5+utsT0mDVmKDfPnrOcOYMy6mVxI2qpus/OubbK9y0wDxIb48OnskZ42MHPDzAYmBiyiKlJd/Ql7+vxCEjvOcriKX+3YQ9rj/37KtiUKh8O3BkYPLZeZg0RuUlLyDKLYtFGo0UaSnP0JE+Lld+m6YbE5uXbqD31schAFOHRbO64smHnPMpzvUm+ws+O8GClvKz/trlLx73Uju27iIBlsDANeNvo57Jt3T62MZapTVm9lcWMfmg7VsPlhHca2ZUU1ZnFK7HgVti51bgiaxJSgThULBmLhApiaHMjkhgA0r3sXlcifz3X///fj59Y3gsr5hK/v23YXd3ibmCQ6ewehRL/H777v4448/PO0LFy5k5MiRXs8XBJGKsgqyN66neNtGGks6L8U0pJHJUHpEQu4fpUrVTjikRtkiHlK0tLeKiDzPUbY8p922QqVCpdEQGB5JcEwcGu2JeV9kaqinZN9uT7mv5lr9EfuHxiWQOGY8CWPGEzdi9An7exustCZzHdSbKKo1cdBg5qDBSJHBTFHtsZVrD9Gp+fquWUQHes8JDpptrKiuZ2VNPfnmzhPE4n3UzI8MZl5EECP8enZOMVCw2Q3s3HkVJlOupy0j4zHi467ybBfojbz1WwHf7qs6bAnKSYnBzBkXw/ljorssaNbbHTxTWMmnld5rYjEaFf9IjWFuRMdEeInBhSQE6iKSEEhC4vhwugQK9CZsLVZ+CrmM1HA/qdbvEGQwnf/2lTeybGspq3aVdzqBCvNTM39iHAsz43ql7Eq9yd7iHOQWB2VVNpFf04zD1bXrq1wGSWG6FueggJYSYwHH5YYwFPgpq5obP9rmydy9YGw0r1w2QXJUkpDoJ5qtDv63sZgDVc0YrQ5MNhfNNicmmxNjy4/9GAIIvU1CiJa542OYOz62R7LszXYnW4vq2VBgYEN+LfsqGg9r9w7gq1IwOTmEGamhzEwNY2RMwKBwX2myOvhuXxVrdlWwocBwTCW9VAq3SLzV3Se1RfCTEubX74JXlyCyPk/PJ5tL+PlATacuQTNSQ7l8SgLnjIpCrRwcWY17yxr5eFMxa3ZXdOpaODkpmCunJXLu6Kgh5Xwk0T2qTdVcuOpCLE73YvHo0NHsq90HQLQumq8v+lpyBZLoE1wuK2XlH1Fc/BYOx9EdBwMCxpGcdCehoace1/2RKIqsO1DDM99kU6D3znYfGxfIw+ePYGoPlR+2OwXe+/Mgr/6ch8nedn72Ucm57dQ0bjo5RYqjSBwXVlsV2dkPUle3/oj9ZDIFGnWkl4uPpqVkV6vwR6kM7LfYg8mUz4Gcf9DQsNmrPTTkZDIyHkOrTTzsc2uarVz3wVb2lbc5bS3MjOPpi8agOkwp2d6grN7M/Dc2eEoBB8WvwuW3CXC77q2cuxKtSlo4PxKiKFJca2bLwTo2Haxlc2Gdl4hfITg5pXY9o4wHPG02uYaDo+YwbPI0pqaEMDEh2Ev89d5771FS4i7TcskllzBq1Khefw8lJW9TUPgCoth63peRnHQHycl3kpV1gM8//9zT/6STTuKMM8446nGb9DUU7dmBzWTC5XDgcjndj852j8722w4EpwOnw4ngdBymT8u2o3O3jhMFv5BQQmLjCYmJIzQ2npDYOEJi49EFBQ+peKzdaqEse1+L689uDCVFR+zvFxxC4tgJJIwZT8KosfiF9MzcqD8QRXFI/S2PRL3JzsHaNlefg+3cfdrPRY+FyAANSaE6ksPcP+ePifYkFtXYHKyuaWBFdT07mzt3xA5RKZgbEcz8yGAyA7QnxN/Cbq9j1+5raG7e72lLS3uQxIQbvfrZnC5+zdGzZlcFP2VXdyrIkstgZloYc8bFcM6XPxRZAAEAAElEQVToKAK6UEJ4R5OJh3PLO/xNpgXqeDojjlFDVIR1IiAJgbqIJASSkDh+7E4X+TUmnIL74qRWykkN9+vTm2yJ3megn/8azQ5W7Spn2dbSDvbq4J4onTosgoWZ8ZwxIqLPP592p0CB3ugWCFU0kV3lFgnVmexHf3ILwVqV2zUoKsBTYiw98sT4ru0rb2ThWxsxt9yoTEgI4tMbp0nBcgmJAY7dKXgJgzw/Vm/BkNHqxGR30uzV7sJocwuMjFYndlfPiYpGxwYwd1wsF46LISrQp0vPsTld7CxpYENBLRsLDOwqbTiiwFOlkDEhIZiZqWHMSAtlXFzQoBGT2JwufjmgZ83ucn7KrjmqoEunVpAW0Sb0aXX6SQjRdmoPPdCoanS7BC3b2rlLUKhOzcWZcVw+OYGkAegSZLG7+GpPBUs3FbO7rLHDfp1awfyJcVwxLYHhUQH9MEKJgcpD6x9ibeFaADKCM/jw3A+ZvXI2dVZ31uCj0x5l4bCFRzqEhMRxIQh2KiqWc7DodS+nBACtNpWUlHsI8B9LccnbVFQsRxS97538/ceQnHwnYaGnH9dCgtMl8OnWUl7+MZfaQ+7Pzh4ZyYPnDSclvPsi4l9zanjiqywKDd5io9ljonno/OHEBUuCAInuI4oi1dVryMl9DKezLRai1aYQEjKzQ+kutToCuXxgO3mLokhV9Wry8p7xKmUml6tJTLyNxISbUCi8M+IL9UYWv7+F0rq2udxdZ6Rzz5np/bLQmF3ZxML/bsQsz0eb9F9P+6unv8qp8af2+XgGOqIoUqA3ud1+CuvYcrCOqqbO3bb9HU2cV/MDkfY21xJtVDzz//owkXGHLxv/888/s369Wyg3ZcoUzj///J59E+1wOBrJyn4Ag+EnT5tKFcKokS8SGnoS1dXVvPPOOzhahDdpaWksWrQIeT+XVBJFEcHl8hIJCU4nTodbTNReMNRVEZKnr9OB097WZrXZqK43oW8wYrXaUeBCIbqQiy6Uovv/KgQUogvE/k0w0mh1hMS4RUGt4qCQmDiCIqOQD4ISOy6nk6qCPE+5r8q8AwiuwwtB1L6+xI8aS8Lo8SSOHU9ITNygF2w0O128UlzNB+UGEnzV3JkQyYURQSgG+fsy2pwdyngdNLidfhrM3RP2hejUJIfpWgQ/WpLD/EgK05IUquvgrNfkdPG1voGV1fX8UW+ks2+qTiHnvLBA5kcGc1KwP6pBkBDX0zgcTezafR1NTTs9bSnJfyEp6Y5Ov1tGm5Mfs6pYvauC9XmGThPX1Eo5pw+LYM74GE4fHnHENRJBFFleVcdTBZUYHG1J83Lg6tgw/pYcRbBqYM8NJToiCYG6iCQEkpDoGcx2J4V6E0LL+UOrVpISppOcOoYQA/H8JwgiGwtrWba1lO/2V3W6UJkYqmVhZjwLJsZ1ebG3rxBFkZpmG1mt4qCWEmMHDaYuOy4E+Ci5blYy181K7pIKfDBS1Whl3ut/eoJAccG+rLp9JmF+XbPClJCQGBrYnC5MNhcmW4tgyO4WELWKiTztnYiOcqqaO625LZPBtORQ5k2I4dzR0QT6tp1HnS6BfRVNbCgwsLGglq1FdVgdhw9AymUwJi7IXeorNZTMxJB+d705FgRBZNPBWlbvrOCbfZWdOurJZDAhPogR0QFeJb2iAnwGfWAQ3C5Bv+fqWbq5hHUHqju9Fs9MC2XRlETOGhnZ78KuAr2RpZtK+GJ7aafl2YZH+XPltETmTYiVSvdKdGBXzS6u+rbNkvzds99lSvQUPtj3AS9sfwGAKF0U31z0jeQKJNHjiKKLqqpVFB58Bau1zGufj08cKcl3ERk510usYLVWUlzyFhUVyxCEQwVBo0hOupOwsDOP63rUbHXw5q8FvPvHQa8sXKVcxhVTE7j7zAxCdOouH6+41sSTa7P5Kbvaqz0j0o/HLhzFjLSwbo9VQgLcWeY5Of+gRv9tu1YZCfHXkZJyXwexzGDD4WiioPAFysuXAm0TM1/fJIYNe5zQkFkA7Cip5/oPtlLfsugpl8HTF43h8ikJ/TFsD+vzqrjll6uQa6oA0DnH8ctVHw6qe4TeQhBEcmuaPaW+thysw2A8cqKcVq3gVF0dqftXga3N2WDESadx1o23o9IcOeaXn5/Pxx9/DEBUVBS33HLLcb+Pzmhq2svefXd4Xd8CAyYwevSr+PhEY7FYePvtt6mvdzvgBQcHc9NNN+Hre+K6MuRUNfP5tlJW7CzvNGHSXy3ngtERXDQ2ghERWoR2giSnw94iNuqkzbN9yP/bbdstZuorK6ivrEBwHVvJa4VSSVBUDCGxLQ5CMW0iIZVP/8WgRVGkrryU4hbhT1nWXuyWw5eLlCuUxGQMJ2HMOBLHjCcqNWNQCJy6glMQ+aSylmcPVlHr8P77pmk1/CUxknkRwSgH8BqW1eGiqMXZp1XwU2QwU2gwYTB2XnbraPhrlCSH67zcfZLCdCSH6o5arl0URX6vN/K/CgM/1TZh6yRwopLJOD3Un4sigjk7LBDtIEgQ622cTiO799xIQ8MWT1ti4q2kptx3xPuXOpOdb/ZWsmZXBVuK6jrt46dRcvaoSOaMi2FWWthhE/KanC5eKKri3TI9znZ/tmClggdTorkyJnTQi+NOJCQhUBeRhEASEj1Hk8VBca3Jc2se4KMiMfTEsPg7ERhI57+KBgtfbC/j8+2lXtlerWiUcs4bHcXCyfFMSw4ddII0i91FTnWzRxiU3VJizNjJInYrAT5KbjgphWtnJuE/hARBJpuThW9tZH+FO7PR30fJiltnkB7Z8yXdJCQkhi5Wh4tfDtSwelcF6w7UdOoupJLLmJwcTGyQFoPRxrai+k7FQ+0ZHuXP9NRQZqSGMTUlZNAJMkVRZH9FE6t3lfPV7srDZt2OjA5g3oQYLhwX06H2+1ClstHCsq1ul6DKxo6/lzA/NZdkxnP55AQSQvvOycHhEvgpq5qPNxfzZ35th/1qhZzZY6O5cloCExOGloW9RM8hiAJXfH2FpwzYmQln8tJpLwFgdpg5b8V5kiuQRK8gigI1+u8oLHwZs7nAa59aHUFy0u3ExCxELj+82MZqq6K4+G0qKj5DELwXP/z8RpCcdCfh4Wchk3V/waG8wcLz3+ewcme5V7u/Rsntp6dxzYykI2bdmu1O3vilgLfXF3olq/j7KLnnzAyump54Qri6SvQuBsM6sg88hN1u8LT5+MQxcsRzBAdP6ceR9TxNTXs4kPMozc37vNojIs6n1HUH935R6BHs+6jkvL5oImeMiOyPoXrx/r73eXH7iwCIghpTwb2ckZ7Bf6+cNChcM3ua3Opm1ucZ2FzoTrKoP4pbhb9GSWZSMFNTQpmSGIR1+49s/HwprfWY5QoFpy6+kfFnz+7SnNdms/Hvf/+b1rWvv/3tbz0qvhFFkfLyT8jNe8rLwS4+/jrSUh9ALlchCAKffPIJ+fn5AKhUKm644QYiI/v/8zoQsDsF1h2o4fNtpfySU9NpYkZ6hB8LM+OZNyGWcP+eEzsKLhcN1VXUVZRRV15KXbn7sba8FLul8zJHR8I/LNxbHNQiFvIN6J3Si811Bkr27na7/uzbjam+c8FAK+EJSSSMGU/imPHEjhiF2mfo3ef/UtvEYwUV5Jg6j3O0kuSr5u7ESC6ODPFyqxEEEacg4hJEHIKAy+XedgoCTpe73SkI7jZXa18Bh2efiNMltB3DJbRrd/dt/9z2fevNdk8Zr4pO4hFdwVelIDFUS0ongp9QnfqYP4cOQWRNTT1vlurZZ+y4HiMDpgf5MT8ymNnhgZLDTCe4XBb27LmFuvo/PG3xcdeQnv5Il/4eFQ0W1u6pYPWuCs9ayaGE6tScPyaaueNjmJgQ3Om6WK7JyqN55fxW3+zVPtrPl6fTY5ka1H0nVIm+QxICdRFJCCQh0bMYjDYq2pVUCPPTEBM09CaSJyL9ff6zOwV+zq7ms62lrM/Td3ozODo2gEsz45kzPtbL1WEoIAgiZfUWstqJg3aXNVDd5B38DvRVccOsZK4ZAoIglyBy80fbPRm0CrmMD6+dwqx0KXNWQkKi+zRaHHy/r4qVO8vYWHjk4NihJIVqmZ4axsy0UKalhA5aZ7KSWjNrdpezalcF+TXGTvvEh/gyd1wsc8fHnNDiS5cg8mtODZ9sLjlsMPqk9DAWTUngzJGRvbawW9lo4dMtpXy2pYSa5o5ZfwkhWq6YmsAlmfHH5FYh0TeU1pmpbLSSmdh5IK6vWVOwhof/eBgAtVzNqnmriPeP9+z/cP+HPL/teQAitZF8M/8b1ArpcyXRfURRpLb2VwoLX6LZuN9rn1IZRFLSLcTFXolC0fXYgc1WQ3HJEsrLP0EQvBdI/PyGk5R0BxHh5xyXIGhvWSNPfZ3F5oPe84XYIF8eOHcYc8bFeAXtRVHk672VPPN1dodFm4WZcTxw7vBBO3eQGDg4nc3k5T1DReVyr/aYmEtJT/s7SuXQXLwRRRdl5Z9QWPgCTqd74erX0hl8nL0QEff3PESn5t3FmUxICO7PoQJQaaxk7uq5WJzuGKm1+nwcdScDcPmUeJ65aMwJI9iuarTy1NdZrN1TecR+gb4qpiSHMDU5hKnJoYyMCUAhl2E1GfnujZco2LbZ09cvOIQL7nmI2GHHFqN86623qKx0j2PRokVkZGQc+xvqBKfTxIGch6mu/srTplD4MXLEf4iIOMfT1r48GcAll1zCqFGjemQMQ43qJisrdpTz+bbSDqU1we3Wd/rwCBZmxnPqsPBeE9eJooipod4jDqotL3X/v6IMY13HxIyj4ePn30EcFBIbT0B4OHJ51114bGYzpVl7Kdm7i5J9u6ktKzlif//QcBLHjidhzHgSRo1FF9T/58ne4oDJwuP5FfxS5y1y0LkgsspGs1ykNkKDoPA+B8stLnyKjSjKzbhcQpfd+vsTtUJOQqi7bFer4CcpTEtKmB+RAZoeuc6YnC6WVtbyVqmecltHAecYP18uigxmbkQQsT7SPePRcLls7Nt3B4badZ622JjLGTbsiWO6b8mvMbJmdwVf7a7gYCfnSHDfs1wwLpq542IZEe3f4b7lO0Mj/8ivoNTq7cS2IDKYR1KjidZIf8+BjCQE6iKSEEhCouepbLCgb2dLGB3o26MKfYn+ob/Of3nVzSzbWsrKneXUdmIPG+irYt74GBZOjmdUTGCfjq2/cboE1uyu4JWf8yiq9c5OCfRVceNJyVwzM3nQlgN5cm0W7/5x0LP9r/n9b+0tISExuKlstLAhv5YNBbVsLDB0KbPKRylnSnIIi2ckcfrwiEEbsK812vh6byWrdpazo6Sh0z4hOjUXjG3LHBqs77W3qGiw8NnWUpZvLe3UPSnMT8PCzDgun5JAfMjxuwQJgsgf+QY+3lTMzwdqOtSFl8vg9OGRXDU9kZPSwgaEwESiI59uKeHhlXsRRDhrZCSvXDahX0uCmB1mLlh5AXqLHoAbxtzA3RPv9upjcVo498tzPa5Aj0x9hEuHX9rnY5UYGtTXb6ag8HkaG3d4tSsUfiQkXE9C/LUold0XnNpsekpKllBWvrSDIEinSyc56Q4iIs5DJuve904URX7KruFf32R3WIgcFx/EI7NHMDkphANVTTy2Zj+bDhEZj4sL5PG5oxkfH9St1+8JRFHEYikC5Gi1if02Donjp75+E1nZD2C1trlVqdXhjBj+L8LCTuvHkfUdNpuevLx/8d8NDtYWnutpj9Q1suTKdMYmT+7H0bVx17q7+KX0FwDSg9PJVD7B278Xe/bffUY695zVMyKUgYrdKfDenwd55ec8zHZXh/2hOnWb8CcllGGR/h3ms/qSIta88DQNVW0iorgRo7ngL3/rlpDhu+++Y9OmTQDMnDmTs84665iPcShGUx57996B2ZzvafPzG8mY0a+i1SZ52rKysli+vE3AN2vWLM4888zjfv2hjiiKbC+uZ/m2Utbuqez0sxTur2H+hFguyYwnLaLvxJA2s5n6Cm9xUG15GQ1VFYjC4cuKd4ZSpSY4Oobg2HhCY9tKjAXHxKJSa3A5HVTm5VC8dzfFe3dSlZ97xNfQ6HQkjBrX4vozjqComCF9fy+KIlm1Rp7Jr2Sd2YzY/q06BZSFzSiKjchafmWiUoYr0Q9noh+oDhFfWJwoDxpRlJmQDYClcoVcRlywr9vNp53gJzlMR0yQL4peigPU2By8U6bnw4paGp3e3ztfuYzLokO5NjaMDF3/lcEbrAiCnX3770Gv/87TptOlExkxm4iI89Dp0rp8LFEU2Vfe4vS9p6JD0ngraRF+zBkXw5xxMSSF6TztFpfAm6U1vFpcjaVdzEmrkHNPYiQ3xYejkZ94LoaDAUkI1EUkIZCERM8jiiIldWYaLW0K4cRQ3ZBzaDnR6Mvzn9HmZO3uCpZtK2XnYRYrZ6aFsjAznnNGRR3Rlv1EwOkSWL2rglfW5VF8iCAoSKvixpNSWDwjaVAJgj7aVMyjq9psv28+OYWHzpeuvRISEseGwWhjU2EtGwvc4p/DZcm04qOSI5fJOg0uAqSE6zwuOe1vnAcqJpuTH7OqWbWrnPV5hg5CEgCtWsHZIyOZOyGWWWlhUqmSLuB0CfySo+eTzcX8mqvn0NtnmQxOSg9n0ZQEzhgRccy/03qTnc+3l/LJ5pIOQl9wB7ovmxzPZVMSiO1F502jMZeGxm34+sSi02Wg0UQN6eBxTyOKIq//ks/zP+R6tY+LD+LdxZn95gryyo5XWLJ3CQDhvuF8ddFX6FQdz2eSK5DE8dLUtIeCghe8rO8B5HIf4uOuJjHxJlSqnstGt9sNFJe8Q1nZxwiCd7kCrTaN5KTbiYyc3W1BkMMl8OmWEl7+KY+6QxJUJiUGs6u0wes6G6pT87dzh3PxpLh+EWoKgoOGxm0YDD9jMPyMxeJ2CoiKmkda6gNoNFIZmsGEy2WloPAFSkvf82qPiDif4cOe6NHv0kDH4RJ4aMVevthe5mlLCijmrglvE6gxEhNzKWmpf0WlCuq3Ma4rWcfdv7SJbD867yPGhY/jvs93s2JHm4jr6YtGc8XUoSnO+yPPwD/X7KNA733/deaICE4ZFsG05BDSIvyOOLfM/vM3fnjrFZy2tkXNSbPncdKia1Aouxffys7OZtmyZQDExcVxww03dOs4rVRWreLAgUe8rjsxMZeSkf4PFIq2xfGamhqWLFmCw+GOlaempnLFFVcglxZXjwmTzcnXeyv5fFspW4vqO+0zMSGIhZnxzB4b3W9O6S6ng4aqKuoq2rsIlVFXUYbD2rGk0hGRyQgIi8DS1IjDdvhEJoVSSezwkSSMdpf7ikhJPSaHocGE0yVQaDCRVdFEVmUTeyub2CZz0ByvBWW775Qooigzo8xvQmbvXDQlKmS4EnQ4k/zg0GQNqwtNsRGfSjNq5CgUMpRyGUq5HIVchvKQbZVC5m6Xy1G2/F+laOkrl6FUyFHKZR37ymUoFDJU8ra+Wo2SpFAtyWE64oK1qJV9d67IM1n5b2kNn1fVYz8k2BGiUnB9bDjXxIYRqh486wwDEUFwkp39AFXVqzvs0+nSiQg/r0UUlN7lOIxLENlysI41uyv4dl8lDYcpwTkuLpALx8Vw4bgYIgPc16oyq50nCipYU9Pg1TfZV80TabGcFXZiJeAPBiQhUBeRhEASEr2DIIgUGkyY7U4A5DIZKWE6tINIiCDhTW+f/1ozPJZtLeXrvZ1neEQH+nDJpDguyYzvkUz7oYbTJbByZzmvrsunpM574TBYq+LGk1NYPD0J3QD/Hv6Wq+e6D7Z6AunnjIrkzSsmSU4HEhISR6XR7GDzwVbHn1pyqpuP2N9Po2RqcgjTU0OZkRrG8Ch/ZDLYVdrA6l0VrN1TgcHY0Y0O3Iv588bHcMHYmAHlfOhwCfyeq2f1rgp+zKrG4uh4PVXKZZycEc7c8TGcNTISrRTA6TZl9WaWby1l2bbSTjOvIvw1LMyM57Ip8cQFH37uIooiO0sb+HhTMWv3VGJ3dgxUTk8J5cppiZw9qvdKkLWi1//Ivv13IQhtn3+l0h+dNg2dLh2dXwZ+ugx0unTU6nBJIHQIgiDyxNosPthQ1On++BBfPrh2CqnhfVu+pay5jLmr5mJv+bs+NfMp5qbN7bSvxWnhvC/Po9bqLnnw8NSHuWz4ZX02VonBi9GYQ0HhixgMP3m1y2QqYmMuIynpNjSaiF57fbu9lpLS9ygr+wiXy3sBWqtNJTnpdiIiZiOXd+/a12R18MYvBbz358FOz9UKuYzF05O4+8z0Pk+GcjiaqK39FUPtOmprf8PpbOq0n0KhIynpdhLir0EuHzhzGInOaWraw/6sv3q5jSiVgQwb9jhRkRf248j6HpPNya1Ld/B7rt7TNjXewjXDnkYtb/u8q1QhpKX9jeioBX0+RzE7zMxbPY9Kk9vBZkH6Ah6b8Rjgnqdf/+E2z/jlMnjzykmcMyqqT8fYm1Q0WHjq6yy+2Vvl1T4s0p/H545iWkroUY/hcjr57eN32fltW5ktlcaHs2+5i+EzTj6u8ZlMJp577jkA5HI5Dz74IGr1sQudXS4buXlPUFHxmadNLvdl+LAniY6+yKuvxWJhyZIl1NW5HeOCg4O58cYb0WqluObxUKg38vn2Mr7cXtZp6WRflYLzx0SzMDOOKckhA+J+RRRFjHW1bQ5C5WUeJyFTQ+fCpsMikxGRlELiGHe5r9hhI1Bphp4zi8nm5EBVk0f0s7+iiZyqZmxOAREQonxxZASAr/e8Tm6wosxpRG12kRbhx8iYAEZGu3/C/TUdRDo2YLm+nncrDNQd4n4TrlZye3wEV8WGolMMTXGVKIpsaTTxRmkN3xs6zh+TfNXcEh/BwqgQtFLyWI8hii7yC56jrOx/CELnTj5abSoREW5RkJ9uWJfPZXanwPo8PWt2u2ODna21yWQwLTmUueNjOG90NIFaFX/UN/NIXjkHTN7CwzNDA3giLZYUrXTvMFCQhEBdRBICSUj0Hk6XQIHeiK0lOKaUy0mN0KFRDs0J01Cnt85/BqONFTvKWLa1tEOmEIBKIeOskZEszIznpPTwXrO7HEo4PIKgPErrvDNNgrUqbjo5launJw5IQVBOVTML3tyA0eYWEY6NC2TZTdP7tYSGhITEwMVoc7K1qI6NLcKffRWNHdxZ2qNRyslMCmZGahgzUkMZExuI8ghBDKdL4M+CWlbvLOf7/VWYOrlxlstgZloY88bHcvaoyH7JOhQEke0l9azeVc7XeyqpP0zWT2ZiMHPHx3D+mGhC+8mNZKjidAn8fKCGTzaX8Hte5y5Bp2SEc/mUBM4YHuH53JlsTlbvquDjTcVkVXYMuPn7KFkwMY4rpyWQFtH90jnHQmXll2QfeAhR7NwZ61CUykC3KMgv3S0S0qXjp8tArT76Qs9QxO4UuP/z3azZXeFpm5kWymnDInjmm2xaDUOCtCqWXJ3J5KSQPhvbvb/ey4/FPwIwOnQ0S2cvRS47/Dnwo6yP+M/W/wAQoY3gm/nfoFFI5w6JzjGbiyg8+H9UV38FtD8JyomOnk9y0p34+sb12XgcjnpKSt6ltOwjXC6j1z5f36QWh6A53RYEldaZef6HHFbvavuuz0gN5bE5o8iI7JvzNYDZXIyhdh0G/U80NG5DFJ2d9pPLfTqUTvP1TSQj/RFCQ08bEAukEt4IgoOiojcoKn7d65ocGnIyI0b8+4RzdapptnLdB1vZV942X1qYGcfTF43BaS8nN/cJDLXrvJ4TGJjJ8GFP4Oc3rM/G+eL2F3l/3/sABGuC+eqirwjUtGXRm2xOLl+yiT1ljYD7/mTpDVPJ7MP5QG9gc7p4Z/1BXluX75WI4KdRcs9ZGVw9PbFLQnZjfR1fvfRvKnKyPG3B0bHMue/vhMX3jHvS66+/jl7vFmMtXryY5OTkY3q+2VzMvn130mzc72nTalMYM/p1/Py8y70JgsCnn35KXl4eACqVihtuuIHIyBPr+9ubOF0Cv+fpWb61jJ+yq3F24oKbFKrlksx4FkyMIypwYIplrEajt4NQhVsk1FhdjSi611YCI6NIHO0W/sSPGoM2YOg4dIiiiL7Zxv7KFtFPi/CnqNbUaYxHCFThGBaIGOx9b+JrEzjVpeLc8EBGxQaSHul3TGtRZpfARxUGXi+pocbuPacKVSm5NT6ca2PD0A2R9S2XKPKdoZE3SmrY3tTRjXhigJbb4iM4LzwQhTRX7DWcTiOG2l+oqfmO2tpfO8zZW9Fqk4kIP5eIiPPx8xvR5fm72e7kp+wa1uyq4LfcGhyujl8qlULGKRnhzBkfy6nDw1mub+C5g1VeZeFUMhkPJEdxZ6J0DRsISEKgLiIJgSQkehebw0WB3uiZhGuUClLDdUdcdJMYmPTk+a/1Jm3Z1lJ+zq7p9CYtPcKPSyfHc9GEWGmxsps4XAIrd5Tzyro8yuq9BUEhOjU3n5zCVdMTB4wTRE2zlYte30B5g3usMYE+rLp9JhEBA/MmXUJCou+xOlxsL65vKfVlYE9ZY6fXkFaUchnj44M8jj8TEoK6XU7SYnfxU3Y1q3eV82uOvtPX1SjlnDkykrnjYjh1WESv2zfnVDWzelc5q3dVeM6dh5Ie4ce8CbHMGRcjuen1EaV1Zpa1uATpO8lOjQxwuwQ1Whys3FFOs63jou2Y2ECunJbAheNi+vQ6XVL6Pnl5T3m2fXxi0WiiMJlycTqP7LB1KCpViEcU1OYilN6vpTp6G5PNyS0fb2d9nsHTNntMNC9eOg6NUsFPWdXc+elOzwKZWinnhUvGceG4mF4f25bKLVz/w/We7Y/O+4jxEeOP+Byr08p5K87DYHG/n4emPMSiEYt6c5gSgxCrtYKDRa9RWflFBwFhRMT5pCT/BZ0utZ9GBw5HAyWl71Na+kEngqBEkpJuIypyLnJ594S8u0sb+GZvJZMSgzlrZGSvC2pE0UVj404MhnUYatdhMuUdtq+PJoawsDMICzuD4OApNDRsJzfviQ7PCQ05mfT0R9HpUnp17BJdx2jKIyvrfpqb28plKxRa0tIeIjbm8hNOuFWoN7L4/S1eiU53nZHOPWe2lcsQRRGD4Sdyc5/AamsT6MlkCuLjryU56S6Uyt4t7Ztbn8ulX12Ks0WQdzjnPYPRxoI3N3hKuwf6qvjilumk96GIsCf5PVfPY2v2U3hIGeaLJsTy0HnDuxzTKcvex9qXn/VyRkmbPI1zb7sHjbbn/nZfffUVrWtBp556KqeeemqXn1uj/57s7L95zYsjIy5g+PCnUSo7Oj2uW7eO33//3bN98cUXM3r06O4PXuKI1BptrNxZzvJtpeRWGzvsl8vg5IxwFmbGc8aIiB5PVhZFEZtTwGx3YbI5Mdmd7kdb67YLs92J0ebEbHO5H+0t++3ebUabu6/NaiPQ2YRDpsKhDSRYqyZIqybIV0WwTkWQVk2wVkWQr5ogrYpgrdrTHuSrItBXNeDWYVyCyEGDqcXhp5GsiiayK5sO68bcHtFHgSMjACHaO7YRpFDwQHIUV8WGoeqBJGKLS2BpZS2vl9RQafNOtApRKbg5LoLr4sLwH6SCIItL4POqOv5bqqfQ0jFmcXZoALclRDA1UHfCzTn6G6fTRG3db9TUfIvB8EuHkset+Pomup2Cws/F3390l/9ODWY73+2rYs3uCjYW1nYqtNOqFZw1MpJTx0SyXu7k06o6T5rHc8PiuComrJvvTqInkYRAXUQSAklI9D4mm5NCg4nWc4tOrSQ5TCeV+RlkHHr+E0URq0Pw3KiY7G03L+0fzXaX+0an5YbHZHOy+WBtp+UzdGoFF46LYeHkeCbEB0kTzR7C4RL4cnsZr67L77BQHKpTc/MpKVw5rX8FQRa7i8uWbGJ3aQPg/ix8cesMRkQH9NuYJCQk+h+7U2B3WQMb8mvZWGhgR3EDdlfntd3BHdgbExvItBbhT2ZicK+4n9Wb7Hyzr5LVOyvYUlTXaZ9AXxXnj4lm7vgYpiSF9Ni8p6LBwprdFazaWc6Bqs6FGdGBPswZF8Pc8bGMiPaXrqf9hMMl8HN2NZ9sKWV9Jy5Bh6JRypkzLoYrpyUyLj6oT8bYiiiKHDz4fxwsetXT5uc3nPHjPkCjCXcHte3VmIx5mEzuH6MpF5Mpv8PC+tFQq8MPEQi5/69UDs7Fr1bqTHau/WCrZy4DcNW0RB6bM8rL0XJPWQPXfbDVK9D94HnDufnklF77rroEFwvXLiS3PheA2Smz+fdJ/+7Scz/O+phntz4LQIRvBN8skFyBJNzY7QaKit6krPwTRNF74SYs9HRSUu7B339kP42uIw5HI6WlH1Ba9n4HYaOvTwJJSbcSFXVRtwVBvYnTaaKu7g8Mhp8w1P6Kw9H53AMgwH+sR/zj5ze8w3lFEJyUV3xCYeFLXqXDZDIl8XGLSU6+c9CfjwczoihQWvoBBYXPeZXnDAzMZOSI/6DV9owjymBiR0k913+w1eN4KZfB0xeN4fIpCZ32d7nMHDz4GiWl73o5ZGk00WRkPEp42Nm9cr0VRIFrvruGnTU7AciMzOS9c9477GsV15pY8OYGz3wgJtCHL2+bQXSgb4+Prbcob7Dw5FdZfLffuwzY8Ch/npg7minJXXM5EkWRnd+u4beP30NwuQWlMpmcWZdfzeQ5PV/ebc+ePaxYsQKA5ORkFi9efNTnCIKDgoLnKCl919Mmk6nJSH+Y2NgrOh1jVlYWy5cv92zPnDmTs846qwfegcTREEWRPWWNLN9WyppdFZ0mXgRrVcybEMuCiXGE+qnbiXXa4tzt2zxCHlubSMfULtZtsrlj4EdKVOovAnyUBOvcwiCPcEjbJhzq7NFPo+yR757F7iK7XWmvrIomDlQ1YXUcPq7THoVcRmq4jvSYAPSRGjaKdtrLctQyGTfEhXN3YgSBqp6P/dgEgc8q63iluJryQwRBgUoFN8aFc0NcGEG98Nq9QZ3DyQflBt4tM1Dr8P5eqGUyFkQFc2t8BBk6KSl3IOByWaitbREF1a7D5ero2gTg4xNPRMS5REacj7//mC5/d6ubrKzdU8maXeXsbnEqPJQgrYrJ46LIDVOiViv4LjNDcocaIEhCoC4iCYEGF++//z5//vknzz77LKGhPWc131vHlWijwWynpK7tQhXkqyI+RCstTPURgii6f4TD/F8UcXltu8uMtP9/U1URxbVmnt7QhNnmxOxwHXVBq6tkJgazcHI8s8dED8hyVUMFu1Pgyx1lvNaJICjMT83NJ6dy5bTEPi/DJQgid3y6w1NDXi6DdxdP5rThEX06DgkJif7H6RLYV9HEhgIDGwtq2VZU72Ut3xnDo/w9pb4mJ4cQ6Nu3C3jlDRbW7Kpg9a7DC3NiAn24cHwMc8d1T5jTYLbzzd4qVu0qZ8vBzhf/AnyUzB4bzdzxsT0qPJLoGUrrzHy6pYTl28owGL3F0ClhOq6YlsjFE+MI1Pb9ArQoCuTmPUlZ2f88bYGBExk39h1UqiPbzYuiiM1W6RYFGXNbBEJ5mEz5h81cOxwaTZS3QEiXjk6X1ml29UCjvMHCVe9uprBdmdu/nJnO3Wekd/p9L60zc837W7zK4l45LYHHLhzVKxm7y3OW8+SmJwHwVfqyZt4aonRRXXqu1Wnl/BXno7e4S2g8OOVBrhhxRY+PUWLw4HA0UlKyhNKyDzsEo4ODppGaeh+BgRP7aXRHx+FoorTsQ0pL3/MSwgD4+MSRlHgr0dHzkcvV/TRCN1Zrhdv1x/AzdfWbOoitWpHLNYSEzCIs9HTCwk5Ho+naPZTdXkfhwZcoL/+U9qXcVKpQ0lL/SnT0AmRHKB0o0fNYLGVkZT9AQ8NmT5tMpiY15R4SEq5HJhucrgPHw49Z1dz56Q7PgrGPSs7riyZyxoijl6QwGnPJyf0nDQ1bvNpDQ09lWMY/8fXtXEjUXVbkreCfG/4JgFKu5MsLvyQl6MguW3vLGrns7Y2e8sPDIv1Zfsv0Pr+fOVZsThdLfi/ktV/yvRbz/TVK7j07g6umJXZ5PuOwWvnh7Vc58OdvnjZf/wBm3/UAiWPH9/TQAWhsbOSll14C3KW6HnzwQRSKw3+/rNZK9u2/i8bGHZ42H584xox+lYCAsZ0+p6amhnfeeQe73X3uTk1N5YorrkAul86rfY3F7uL7/VUs31bKhoLa/h5Ot/BVKXAKQqflfHoLpVxGkPYQ4ZCvyi0oahUMtQqLdO5tGZBd1dxO9NPIQYOJrmqjtGoFI6IDGBUTwMjoAEbGBJAS4cdKQwPPFlZhOES4ckF4II+mxpDo2/tJCnZB4POqev6vuJoSq/eczF8h54a4cG6MDydkgAqCii023irV82llHRbBW4QVoJSzOCaMG+LCidQM7OvPiYzLZaWu7neqa77FYFh32IQsH59YT/mwgIBxXY4/FhlMfLW7gtW7K8iv6XhsEQgP8eHeU9JZNLVn51AS3UMSAnURSQg0uLjmmmv48MMPOXjwIElJSQP+uBLe6JutVDa21bcM99cMqkyXgUqr7Wiz1Z194BREj4jH1SLk6YnzurO2jLwaI3/7uWdumsL81CyYGMclmfGkRQz8BZ6hhN0p8MX2Ml7/pTNBkIZbWhyCuls+51h59rsDvPlrgWf7ibmjuHp6Up+89mChptnK31fsI7e6mXvPymDehNj+HpKERI8gCCLZVU1sLKhlY0EtWw7WdZqt157UcB0zUsOYnhrKtJRQQnT9u1DXnpyqZlbtKmfNEUp1ZUT6MXf80Ut1Wewufj5Qzaqdh6/hrVHKOXNEJHPHx3DKsPAetzaX6HkcLoGfsqr5dl8VaqWc+RNimZ4a2m/ieEFwkJ39IFXVqzxtISEnMXbMGygU3S8lJ4oCVmt5i0CozUXIZM5HEDq6Qh4JH59YjzDIT5eOTpeBTpeGQjEw7iPyqpu56t0tVDW573NkMnhi7miumnZk14YGs52bPtruJe47Y3gEry6a0KMujU32Ji5YcQH1NneZjdvH384t4245pmMszV7Kv7e4HYTCfcP5dsG3kivQCYjTaaK07ANKSt7pIKAJCBhPasq9hITM7KfRHTtOZzOlZf+jpOQ9nM4Gr30+mhgSk24lJnoBcnnffNZFUaC5eR8Gwzr0hp8xGrMO21etDics9DTCws8kJHjGcZ0Pm5uzyM19gobGrV7tAf5jycj4B4GBE7p9bImuIYoilZWfk5v3FC5Xm0DUz28ko0Y+j5/fsH4cXf+xdHMxj67a51lADtGpeXdxJhMSgrt8DFEUqapaSV7+v7yctORyDUmJt5GYeGOPfMfrrfVcuOpCGm3ubPobx9zIXRPv6tJz1+fpufb9rR4XkSnJIfzvuil9Fo85Vn7JqeHxNfspqvUWgi6YGMeD5w0n3L/rv8/6ynLWvPAMhtJiT1tUajoX3vsQAWG9mxj28ssv09DQAMANN9xAXFxcp/1q6/5g//57vD4/YWFnMHLEc4cVzFssFpYsWUJdnfs5wcHB3HjjjWi1Upnm/qa0zswX28v4YnvZYe/Xjxe1Qo5Wo0CnVqLTKNCqlfhplGjVCvejRoFOo2zZr0SnVqDVKPHrtK8SrUqBXC5DFEXMdhf1ZjsNZofnscFsp76T7dbHJqujxxJ5e5LIAI1H7DMyOpCRMQEkhmi9Epp+rWvisfwKDpisXs8d76/l8bQYpgb1/XqCQxD5srqO/yuu5qDFWxCkU8i5LjaMm+MjCOtH1/327Goy80ZpDWtrGjjUgylWo+Km+HCuiA7FT4olDSpcLht1deup0X+LXv/TYUVBGk20u3xYxLkEBkzokshfFEWyK5tZs7uCr3Z3jG3+e/4YLjuMK6NE3yIJgbqIJATqe958803Ky8uP2i8hIYGbbrrJq+1ogp0HH3wQg8Fw1GOPGzeOO++8s8vHlegZRFGkosFKrakt+B8b5EuonxREPlZcgoDR5qTZ6v5xHKFMSk/RmRBIo5Sja7lB0andNzNatfvGpfVGRte63XJDo1UriPD3YWpKCKoBVqP4RMPmdPH5tjLe+CWfikbvm6pwfw23nJLKFVMTejUAtXxrKQ98ucezfc2MJB6bM6rXXm8wkl3ZxPUfbPX6G/31nGHcdmqq5KomMegQRZECvZENLcKfTYW1Hpv/w5EQomV6Sigz0tzCn8iAgW9RLAgi20vqWb2rnK/3VB72PU5KDGbe+Bhmj40hRKfG6RLYUFDLql3lfL+vypMd3B65DGamhTF3fCznjIrE30fK2JLoHi6XlX3778Jg+NnTFhFxPqNGvtBrThii6MJiKWnnHJTndhIyHzys20XnyPD1iUfn5xYGhQTPIDh4ep9fF7cX13PdB1tptLi/4yqFjJcvncDssdFder7N6eL+z/fw1e4KT9uY2EDevSaTCP+eOdf9Z+t/+CjrIwCiddGsmbcGH+WxHdvmsnHel+dJrkAnKC6XjfKKTygqeqNDSSo/3TBSUu4lLOyMQTsvdTqNlJV9REnpuzgc9V77NJpokhJvISbmkl4RBLlcVurrN6I3/ESt4Rds9urD9vXzG+4p+RXgP6ZH3XpEUaSm5mvy8v+FzeZd4icq6iLSUh/ostPQUGe3fjcfZX1EhDaCm8feTKDmyM55R8Nm03PgwN8x1K5r1yonKelWkpPu6Hdnqv5AFEVe/DGXV9fle9oSQrR8eN0UksN03Tqmw9FIQeHzHRywtNpkhmU8ftwixkf/fJRV+asAiPWLZeXclfgquy7QW7mzjHuW7fZsnzc6itcWTfQqLdrflNaZeWJtFj9meZ+nRkYH8MTcUWQmda0MWCv5Wzfx7esvYre0CYrGnnEup11zE0p173/uV65cye7d7t/5WWedxcyZ3p8BUXRx8OBrLWVz3Z8ZmUxBasp9JCTceNhzsCAIfPrpp+Tl5QFux6Hrr7+eqKiuOTFK9A2CILKhoLbFJciAXCZrE+m0CnTaxbT9NC0x7pa2ViGPVqPwFu6olaiVAyvW7RJEmixuoVCrQKi9kMgjILLYqTe1CYiO5szcVeQySAn3ayf6CWBEdMARRYM5JiuP55ezrs7bcTlGo+LhlGguigxG3s/zTqcgsrqmnpeLq8kzeye6+MrlLI4N5bb4CCL6wWFHFEXW1TXzRkkNfzZ0FIiM8vPhtvgI5kQEoxpA1xmJ7iEINurqNlBT8w16w08dEjZa0WiiCA8/h8iI8wkMnNilewlBENlRUs/qXRV8s7eSJquDbQ+f1S9O1hIdkYRAXUQSAvU9mZmZdOX3ff755/P11197tR1NsJOUlERJSQkBAQFHPPa5557LZ5991uXjSvQcoihSXGumyeoOlsuAxFAdAQPc9ra/EUURq8PlEf6Y7S5Eun6ulgFymQy5XOZ+lOH1f4VnXyf9WraLC3JxuASiEtLcgh+VoldKF0j0PTani+UtgqDKTgRBt56SyqJeEARtyDdw9XtbPJlvpw+PYMnVmQMq2NXfrDtQzZ2f7OxUDLB4eiL/uHCU9PuSGNCIokhJnZmNBbVu8U9hLfrmI7uBRAX4MCM1lGmpoUxPCT2ia85gwO4UWJ+nZ/WuCn7IqvKyz29FKZcxJTmE3Gpjh7JRrYyLC2Tu+FguGBfdYwIBiRMXp7OZ3Xtu9io/EhNzKcOHPdkvpUcEwYnFUtxOIOQuM2Y2H0QUj+wS1oqf33AS4q8jMvKCPnHw+CWnhls/3u75TuvUCt6+OpOZaWHHdBxBEHnuhxwvd8TYIF8+vG4yaRH+xzXGwsZCFqxegLPld/jcKc9xbtK53TpWe1egMN8wvp3/7TELiiQGF4LgoLLySw4WvdpBHOLrm0RKyl+IjJg9ZMpHOZ0myss/prjknQ6CJ40misTEm4mJvhTFcbph2ewGaltcf+rq/jxsGUWZTEVw8DS3+Cf0dHx9e98R1OUyU1T8FiUlbyMIbeJMhUJHUtLtJMRf02cOSQONalM1L+94mbWFaz1t4b7hPDbjMU6OO7l7x6z5lpycR70EaFptMiNHPE9g4PjjHfKgxOESeGjFXr7YXuZpGxsXyLuLJx+T08zhaGzcRU7OP2g27vdqj4y8kPS0v3dL8LatahvXfn+tZ/v1M17v1mfi7d8LeOabA57tq6cn8vicUf0usrQ6XLz1WyFv/JqPzdmuDJiPkvvPHsYVUxOOKTYoCC42LF/K5pXLPW0KlYozrr+VMaed3aNjPxLbt2/nq6++AiAjI4NFixZ59tntBvbvv5e6+j89bWp1BKNH/R/BwVOOeNx169bx+++/e7YvvvhiRo8e3cOjl5DofawOF42tAqIWgVCDpZ2AyOTebjDbqTPbqRN241QWk6g5hXFRKR7Rz/CoAHzVXbu/NNidPHewko8ra2lviKxVyLkrIYKb4iPQDrC1CJco8lVNAy8VV5NziHORj1zGVTGh3J4QSVQfCILsgsDK6gbeLK3p4KIEcHKwH7cnRHJysF+/X1skegdBsFNXv4Gamu/Q63/A6WzstJ9aHUFExDlEhJ9HUFBml2JATpfAgapmRscenwheoueQhEBdRBIC9T12ux1BOLx7yf79+8nMzOTaa6/lvffe89rXFSGQ0+mkrKysw74jIQmB+haXIFKoN3qU5XKZjNRwHb4DxDJxoOB0ebv+OI/wvVHI3ZkL/j5KNEoFivaiHpkMmYzjnuBJ57+hj83pYtnWUt74pcBT3qKVCH8Nt52aymVTekYQlF9jZP4bf9JkdS9MjYgO4PNbpuOnkc4D4BZPfLChiCfXZnms0P00SlIj/Nhd2uDpd/6YKF5cOH7A2oZLnJhUNFg8wp9NhbVHtdwO1amZnhrK9NRQZqSGkRSqHbJBCZPNyQ9ZVazeVcH6PAMu4cj3XclhOuaOj2Hu+NhuZ0BLSByK3V7Lrt3X0dy8z9OWmHATqakPDLjvniDYMZuLMJly2xyETHmYzUXQwdzcjVodQXzcVcTGLkKlCuqVca3cWcZfP9/jETOH6tR8cO0UxsR1Pyh2aAmUAB8lb1+dybSU0G4f89afbuWP8j8AmBgxkQ/O/aDbf2Oby8b5X55PjaUGgL9N/htXjryy22OTGLiIoovq6rUUHnwZi6XEa59GE01K8l1ERc1HLh+a83aXy0xZ+VKKi5fgcHiXxVarI0hMvInYmMtRKLomhBNFEZMpF4PhZ/SGn2lq2g2HSepRqYIJDT2VsLAzCA2ZhVJ5fGLA7mKxlJKX/y/0+u+92n19E8lIf4TQ0NMG3PWit7C5bPxv//9YsncJFmfnc9p5afP46+S/EqA+clJiKw5HIzm5j1FdvcarPS7uatJSHxgwpS97m0aHk68NjUSpVUwN0oFT5NalO/g9V+/pc+qwcF5fNBFdD8YJRNFFWflSCgpe8CqloVD4kZpyL3FxV3ZZFO1wObjkq0soaHSLec9KPIsXT32xm+MSeXJtNu/9edDT9tdzhnH7aWndOl5P8HN2NY9/lUVJnXcZsIWZcTxw7nDCjtHh3dzUyDevPk/xnp2etoDwCObc+3ciU/r2fRoMBl577TUAfHx8eOCBB5DL5TQ0bGPfvru8HNqCg6czatTLaNRHFntnZ2ezbNkyz/bMmTM566yzeucNSEgMEAoaCvjXln+xudKdYBKoCeS1019jfMT4Lh/D6hJ4p0zP/xVX09yu6oEMWBQdwt+So/vFWedYEESRb/SNvFhURdYhIhyNXMai6FDuSIgg1qfnHc+anC4+qqjlnTI9lTZvN2qFDOZGBHNrfDhj/Ad3kp3EsSEIDurrN7U4Bf3Ywfm0FbU6jPDwc4iIOI+gwMlD9h5vKCIJgbqIJAQaePzvf/9j8eLFvPLKK17lu0ASAg0lHC6Bghoj9pbJXauQxVelwEetwFelOOHKRrXW+m22OTFanZjtR85+9lUp8PdR4e/jtiDt7UCcdP47cbA6WgRBv+ZT3eTtTBEZoOG2U9O4dHJ8t8UntUYbF72xwRNMivDXsPqOmUQHnhgBz6PhdAk8/lUWH20q9rTFBvny3jWTSQrTcu+y3Xy9t9Kzb0pyCEuuziRQclaT6Cf0zTY2FrpLfW0sMFBUaz5i/wAfJdNSQpmRGsr01DAyIk/MbCSD0cY3eytZtbOcHSUNnvZwfw0Xjo1h3oQYxsQGnpC/G4new2qtYOeuazCb29xnUlMfICnx5n4c1bHjctkwmwsxmfJoaNxGVdVKXC7vc49c7kt09AIS4q9Fq03qsdd+Z30hT32d7dmODfLlo+unkBLud9zH/uVADbd/sgNzixOgSiHj+UvGMXf8sTuB/F72O7f/fDsAMmQsu2AZI0KPbx7/SfYn/GvLvwDJFWgoIooiBsOPFBS+hMmU67VPpQolOek2YmMvP2EcYVwuC+Xln1Bc8jZ2u3cJerU6nMSEm4iNvbxT0YYg2Klv2ILB8DMGwzqs1sPHqLTaVMLCTic87EwCAyf0iyvb4air+5PcvCcxmfK82kNDTyE97RF0upR+GlnvI4oiP5f8zPPbnqfcWO6176TYk9hfu586a5tzVKQ2ksdnPM7M2COXmKqt/Z3s7Ae9RAYaTTQjRzx73OWpBhNbGozcmlVMecuCpVIGvkYXlkoT8lobskY7l06K4+mLxvRabNBmqyEv/xmqq7/yavf3G8Ww4U8SGDDuqMd4d++7vLzjZQC0Si2r560mStf9ElCCIHLXZztZu6ftfv+5i8dySWZ8t4/ZHUpqzTz+1X5+PlDj1T46NoAn5o5mYkLwMR+zMj+Hr176N82GNqFX4tgJzL7rr/j6d01E15OIosjzzz+PyWQC4JZbbsHu+Jb8/H97uVEmJd1OSvLdRz036/V6lixZgt3udlNLSUnhyiuvRC4/sWLbEicORruRN3e/ySfZn3jcR1vRKDQ8e/KznJFwxhGPIYoiX+kbeaqgghKrd5nok4L9eCwtllF+gytWLIgiPxiaeLGoij1GbwGxSibj8ugQ7kiIIMH3+OfTlTY7S0oNfFRh8BJQgdtF6croUG6MDye+F8RHgwGDxcD3Rd8jl8mZmzoXrerEFUIJgoOGhi3U1HxLjf77Du6nrahUIUS0ioKCpkqioAGOJATqIpIQaOBx7bXX8sEHH7Bjxw4mTJjgtU8SAg0trA4XBXrjYbPhlXI5vmoFPio5viq3OEitlA+pBTGHS6DZ6sRoddBscx7RGUApl+HXIvzx0yj7XCglnf9OPKwOF59tKeGNXwuoOaSUT1SAD7eflsrCyfFolF0PVlsdLq58ZzPbit0qdF+VguU3Tz+uDPqhRJPVwR2f7PTKgpyQEMTbV2V6rNAFQeSJtVl8sKHI02dYpD8fXjeFqEBpMU7i6LjLTQqY7e5Skya7E5PNhaXl/+YO2y53X1v7bRemFte6ozn+6NQKpiSHeBx/RkQHSCXtDqGk1syWojqiA32YlhIq/X4kegWz+SA7d16N1VbR0iJj+LCniI29rF/H1RM4HI2Ul39KWdn/vBZX3cgIDzuT+ITrCQrM7Pa9hCiKPPtdDv/9rU1ENSzSn/9dP4XIgJ67/u4rb+TaD7Z6lVH86znDuO3U1C6P3SE4mL96PkVNRQAsSF/AYzMeO+6x2Vw2zl9xPjVm98LgA5Mf4KqRVx33cSX6F1EUqav7g8LCF2lq3uO1T6kMJDHhJuLjr0ahODGD5y6XhfKKzygufhu73XtRXKUKJTHxRuJir0AQbBhqf8Ng+Jna2t+9nEbaI5MpCAzMJDzsDMLCTkerTe6Lt9FtBMFJeflSCg++jNPZ5GmXyZTExy0mOfnOfnMu6i1y63P5z5b/sLlqs1d7WlAaD055kKnRU6m31vOvzf/i26JvvfosSF/A/Zn346f2Foc6nSbyC/5NefknXu3RUfPJyPjHkPsdHg6XKPJKcTXPF1V5lX05FJUIp4T6c3KIPycF+zNc59NrscC6uj/Jyf0nZvPBdq0yYmMvJzXlflSqzmMV5cZy5q2ah9Xldn74a+ZfuXrU1cc9HpvTxbXvb2VDgduRTCGX8c7VmZw2/NjLlh0rVoeLN38t4M3fCrC3KwMW6Kvi/nOGsWhKwjHfp4iCwLavV/HHpx8iuNpKnk+bfynTL1mEXN5/4sfly5eTlZUFwPgJZvz9v/TsU6mCGTXyBUJDTznqcaxWK0uWLKG21v03CwoK4qabbkKrPTGvmxJDG0EUWFu4lhe3vUittc05US6To1PqaHY0e7YfnvowC4ct7PQ4O5pM/DOvgq1NJq/2NK2Gf6bGcGZowKBeAxJFkZ/rmnmxqIodTd4JK0oZXBIVwt2JkSR1QxCUbbTwZmkNK6sbcByylh+uVnJDbDiLY0MJUp14Ig5BFNhYsZEvcr/g19JfPSK1CN8I7phwB3NS56Dox+vOQEAQnG5RkP479PrvOyQ8tKJShRAefhYR4ecRHDwNuVxKQB5oSEKgLiIJgQYWNpuNyMhIQkJCKCgo6HCxl4RAQw+jzUlpnRmH6/Blr9ojl8nwUSnwVSvwVcnxUSnwUSmQD5KJodDq+mN10Gx1YnW4DttXBviq3eW+/H3cbkn9OQGWzn8nLlaHi09bBEH6QwRB0YE+3HZaGgsz444qCBJFkb8s28XqXe4FSJkM3rpyEmeP6n7G3FCitM7MdR9sJa+mbdHggrHRPH/JuA7uS6Io8tbvhfz72wOetphAHz68bgrpkSdGEPlEQBRFbE7hEEGOC7PNialVnNMiyGkV9FjsLkw29z6T3YWlRdRjbi/gsTvpzem+RiknMymYGalhTE8NZUxs4Ann8ichMdBobs5i565rPGVuZDIVo0a+QGTk7H4eWc8iCHaqq9dSUvouRuOBDvsD/MeSkHA94eHnHlN2m9Ml8PeVe1m+re0+c3JSMO9cPZlAbc8HxMrqzVz7vvec4PIp8Tw5dzTKLpxPP8r6iP9s/Q8Afio/vrroK8J8j1zOoqt8euBTntn8DAChPqF8u+BbfJWDK1NXoo2Ghm0UFL5IQ4O34EGh0BEffw0J8TegUvW9U8NAxOWyUlGxjOLitzoIDpVKf5xOE4crWahQ+BEaegrhYWcQGnpKr5Ut7E3s9loKC1+ivOIz2pc2U6vDSE35K9HR85HJBvd8r8HawGu7XuPz3M8RxHYiCE0gd4y/g4szLkZ5yLXjh6IfeGrTU9Tb2sotROuieXzG40yPme4+bsM2srL/6lVqT6UKYcTwpwkPP7uX39XAocrm4PasYv5saLu2+cnlWJvtOHVHviaHqZScFOzHScH+zAr26xEnhfYIgo3i4iUUFb+BILTFPFSqENLTHiIq6iKveJwoityx7g5+L/sdgGHBw/jsgs86fD66S7PVwcK3NpFd6Rbf+aoUfHrTNMbHB/XI8Q9FFEV+yq7hibX7Ka1rS/KQyeDSzHgeOHc4Ibpjd5QwNzXy3esvcnBX27qLRqvj3NvvJS1zao+M/XjYvHkz337rFvOFhRcxYsR6wD1fHDPmdXx8Yo56DEEQ+Oyzz8jNdTvpKZVKbrjhBqKipDiXxNAjqzaLf23+F7v0u7zaJ0VO4qEpD6FVarn5p5spbS717LtxzI3cOeFOzzm0zGrnmcJKVlR7lykKUSm4LymKq2PCUA2hxChRFPmtvpkXDlZ3ED0pZDA/Mpi7EyNJ0x45sUQURf5sMPJGSQ3r6po77E/Targ1PoIFkcH4nIDxt2pTNSvzV7IybyUVporD9ksPTue+Sfcd1cHxREEUXTQ0bGtxCvoOu13faT+lMojw8LOIjDiP4ODpyOUnpsvUQEMSAnURSQg0sFiyZAk33XQTTz/9NH//+9877O+KEMhkMvH5558f8XWmT5+ORtN20ygJgfoXQRSxOlxYHS4sdgFLy/+FLp6LZMjQtLgG+bQ4B/mo5F0KkvcFdqeLZqvbNcFkc+I6wvtSKeT4aZQe15+B8h5AOv9JuAVBSzeX8OavBRiM3oKgGI8gKB61svPP7Us/5vJ/P7fZyj8yewQ3nDR07eSPhe3F9dz80TYMxjYr3LtOT+MvZ2YgP8IN8IodZTzwxR6cLW5igb4q3l2cSWZSSK+PWaJ3cAkiv+bUsHRzCX/kG7wyMQcqKoWMCfHBTE8NZXpqKBMSgo7JKUxicCCKIs3G/bhcluNyVZHoexoatrFr9/Uedwq53IexY97oUobzYEUURerrN1BS+h61tb922O+jiSE+/hpiYhYe1YXB6nBxxyc7+Sm7beH/zBERvLZoYrfLpHaFRouDmz/axqbCNtvuUzLCef2KifhpDr/QWGet44IVF3iyce+bdB/XjL6mx8Zld9k5f8X5VJvdv4/7M+9n8ajFPXZ8id7H6TRRW/cblRWfU1v3u9c+uVxNXOxVJCbejFod2k8jHNi4XDYqKz+nqPhNbLaqw/bz8YlvKfl1BkFBk4dMwLy5eT85uU/Q2LjNqz3AfywZGf8kMHB8/wzsOHAKTpbnLOf1Xa/TZG9zPVLIFFw67FJuG38bgZrDO9jWWmp5evPT/Fj8o1f7woyLmReipKb8A9qLxMLDz2b4sCdRq3tGoDkY+La6nntySmlolwQYahNxbKvBbnQiquUoInyYnBlDvuD0lAw7HIk+ak4OcYuCZgX5E6ruGQGOxVJCTu7jHeYOQUFTGTniOXx93aU6fy7+mb/8+hfAHZP8+PyPGRs+tkfG0EpNk5X5b26grN4tzAnRqfniluk9Uoq0PUUGE49/tZ9fcrwX/8bGBfLE3NHdFh+V7t/DN68+j7G+bR4TlZbBBXc/QGDEwBDJZGWtZPny3QCo1GamTv2SuNjLych4tMtlMH/55Rd+++03z/aCBQsYM2ZMr4xXQqK/aLA28MrOV/gi9wvEdmLgCN8I7su8j/OSz/PEB2ottdz+8+3sr93v6Tc3dS73T3mEN8vqeau0Bmu7iggqmYzr48L4S2LkkHawaRXyvFBUxcYGb0GQHJjXIggapvMWBDkFka8NDbxRUsPu5o5u3FMDddyWEMFZoQGDJlG+p3AKTv4o/4Mvcr9gffl6LxF3K+PDx1NmLMNg8Xa9mR49nfsy72NYyLC+Gu6ARxRdNDTuoKbmW/Q133XitOwmLm4xwzL+0cejk+gMSQjURSQh0MDBYrGQnp6O2WwmLy+P0NCOQaeuCIGKi4uP+lqlpaXExcV1OG5mZqZHIOTv7+/JCpDoe1pdEKwOV4swyO2I4BS6viCqVsjbuQe5RUIqhazXF64EQcRkd3rEPzbnEVx/ZDJ0agV+Pkr8NSp8VAO39Jl0/pNoxWJ3sXRzMf/9rbCDICg2yJfbT0vj4klxXoKgVTvL+cuyXZ7tRVMTeHre6AH7ee9L1uyu4P7Pd3sEH2qFnGcvHsNFE+KO8kw3v+XqufXj7Zjt7nONRinnlcsncI7ktDSo0DfbWL6tlE82lxy11FZPoFHK0WncbnM6jQKtWolOo8BXpfRsa9UKdGoFWo0SnVqBr1p5yLa7X1SAD75qSfgzVLHbDVRVraai8nNMJreYMyR4FsOHP+NZDJEYuBgMv7B33x0IgrtshVLpz7ix7xAUlNnPI+s7jKY8Skveo6p6FYJg99qnUPgRG3Mp8fHXdJr13WhxcOOH29hS1LaIdfGkOP49f0yfCPZtThcPfrmXlTvLPW0jowN4/9rJhy1H9uTGJ1meuxyAxIBEVs5ZiUrRs65Fyw4s46nNTwEQ4hPCdwu+k1yBBjgORyMGw8/U6L+nrm69l+MFuMs8xURfQlLS7fj4RPfTKAcXgmCjovJLiovebCm5KCMgYLyn5JdOlzFk73VEUaS6Zi35+f/uIIaKirqItNQH0Gh6v4xRT7CpchPPbnmW/IZ8r/Zp0dP42+S/kRac1qXjiKLId0Xf8fTmp2m0NXraQxQCl4fYSfcRUCj8GJbxzw7uMkMBQRCpabZRWm+mpNZMSZ2Z0nozxXVm9vjLaI5pd40QRRQFzSgLm5G1LEGE6NS8uziTCQnBiKJIkcXO+vpm1tcb+bOhmbojuGkDjPbzZVaLY9C0QB2640hKEEURveEHcnOf8Pp8q1QhjB79Cj5+45izao5HELswYyGPTn+02693JAr0Ri5+cwP1ZrcwKi7YlxW3zSDC//hLklrsLt74NZ+3fivE3k6gFaRV8cA5w7l0cny3yhULgotNXy5j05efIbZblM28cD6zLrsKhbL/S4uIoovCwpc4WPRfNm5YiMvlFmpeemk6I0Zc0eXjHDhwgM8++8yzPWPGDM4++8Rx+ZIY+rgEF1/mfckrO1/xurYp5UoWj1zMTWNvQqvqWALP7DBz32/38Uf5H22N2nHoQ+4Aedv5a3Z4II+mxnSrPNZgZmODkZeKqvi93ruMrAy4IDyIe5IiSfRV81llHW+V6imx2jv0Oz88kNviI5gUqOu7gQ8Qyo3lrMhbwaq8VdRYajrsD9IEcWHqhSxIX0BqUCpmh5kP93/I+/vfx+Js53qHjDmpc7hjwh1E6aQYentEUaCxaafbKajmW6/50ITxHxESMqMfRyfRiiQE6iKSEGjgcPvtt/PGG2/wf//3f9x1112d9umqI9BHH310xNc67bTTOnUEGjFiBGq1e/Lv7+/P+vXru/+GJHocURRxCiIWu8sjELI4XMfklqCUt5UWa3UP0iiPT3wjiiJ2p0Czrc3150huRmqF3O3446PCT6Ps1o11fyCd/yQOpU0QVODlZANuQdAdp6exYGIcu0obuPKdzZ7g0knpYbx3zeQTvlSQKIq88nM+L/2U62kL1qp4++pMJh+jo8+esgaufX8rtSb330EugyfnjeaKqYk9OmaJnkUURTYfrOPjTcV8v78Kh6vjtUOtkOPbQZCjQKdWdrKtQKtq7de2rdO0iHo0Srd4R6UYUI5zEgMPUXRRW/s7FZWfYzD8jNhSV709CoWOtNQHiI1dNOhLgQxVqqq/Iivrfs/fT60OY/y4D/D3PzHncja7gfKyjykrX4rDUee1TyZTEBF+HgkJ1xMQ4M7or2mycvV7WzhQ1Wa9fvMpKTx47vA+XcAVRZEXf8zl1XVti9QxgT68f+0UhkV5uxnl1OWwcO1CTzbka6e/xinxPe/8ZHfZmb1yNlUmd0BQcgUamNjsBvT6H9Drf6C+fmOn53KQERU1l+Sku9BqpXljdxAEO2ZzESp1CJoTyOEFwOUyU1T8X0pKlngJLRUKHclJtxMff02XXTX6mtKmUp7f9jzrStd5tcf5xfHXyX/ltPjTunWurzFV8fdfbmRzbZFX+1mhYTx66rsE+w1eR9xmq4PSOotb5NMi9Cmpc/+U1Vs6xOYErQLH2BDEwHZuWFYXqj11KOrbPi8p4TreXTyZ5LDOFzMFUWS/0cL6eiPr65vZ1GDCcoQkQZVMxqQALbOC/Tk52I8JAbpulZlxOk0cLHqV0tL3PedPmUzBr+IMVpa61xFCfEJYM2/NER2jjpedJfUsWrIZS4sYamR0AMtunoa/T/cENaIo8v3+ap5cm+WVgCKTweVTEvjr2cMI7kYZMABjXS3fvPo8pVl7PW0+/gGcd/s9pEyY3K1j9jR2ex37999DXb1boLB/32nU1bmTsObMmcPEiRO7dBy9Xs+SJUuw292f5ZSUFK644goUCilBRmJosLNmJ//a/C+y67K92mfGzuTByQ+SFJh0xOc7BAe3//oPNpaubWtTJ9MYfh9jg6J4PC2WaUE963A22NjaaOLFoip+6aTUl79CTrPL+1qnkcu4NCqEm+PDST1KKbGhhkNw8Gvpr3yZ+yUbKjZ4OVO1MiVqChdnXMwZCWegVnS8junNel7f9Tor81d6uQf5KHy4auRVXDf6OvzUJ/ZnsjNEUaCpaTc1Nd9S37CFzElfHFOZdYneQxICdRFJCDQwWLZsGZdddhmzZs3il19+Qans/ETSFSGQ0+mkrKzsmF5fKg02uHEJgtsxyOHyiISsToGunsvkMrc4yKelvFire9CRyvG4BBFTi/Cn2eY4ohhJJpPhp1F6Sn4dr/Cov5DOfxKHw2x38vGmYt76rdAjRGklLtgXo81JQ0sGW0akH1/cOoOAbgathgpWh4sHv9zDql1tdYtTw3W8d81kEkO7l81RZDCx+P0tFNeaPW13nZHOPWemD8pzzlCmyepgxfYylm4uIa/G2GF/sFbFwsx4Fk1N6PbnQUKiO1gsJVRUfE5l1YpOy50oFFpcLgu0C7oEBU1lxPBn0GqT+m6gEkelrPwTcnL+QevfyscnlgnjP0SrTe7fgQ0AXC4rVVUrKSl9D7O5sMP+oMDJ4H8dd69UespxADx8/ghuPLn/FnCXbS3h7yv34Wqx0vfXKHnrqknMSHMLD0RR5Pofrmdr1VYAZsTM4L9n/rfX5gDLc5bz5KYnAfdC6Lfzv+00I1iib7FaK6jRf4++5nsaGrfBIUFypyCnyhSJ3p5JnWsSOl06YQHhBGlVBPqqCfRVtfzf/eirUkjzSImjYrGUkpf/DHr9D17tvr6JZKQ/SljYaf00so6YHCbe2fsOH+7/EIfQVn7KV+nLTWNv4uqRV3e6eNQVzOaD7M/6K42NO9luVvBlvRqL2Pb9ifeP56mZTzExsmtCg77G4RKobLB6xD2tQp/Slp9WV5qu4Ir2xTEyCNq5BGvr7UyoE0gL0pIQqiUu2JeEEC1jYgOPKUnBLghsbzK7HYPqjOxoNtFJPoUHnULOtEA/Tgr24+QQf4brfI6pfEpDwzb27rsdu91AuV3GC9U+CLif/8ysZ7gw9cIuH6u7rDtQzY3/2+6ZA8xMC+X9a6Yctiz74SjUG3nsqyx+z/UuAzYuPogn545ibFxQt8d4cOc2vn39RSzNbeX14kaO5vw778c/ZGCIJJua9rB37+0tLm5uag2zycpyJ2KNHz+eOXPnYnYJ6BSHj91arVaWLFlCbW0tAEFBQdx0001otdI8SGLwozfreWn7S3xV+JVXe6xfLH+b/DdOjT/1qHPDXJOVx/Mr+Lm2EW3jCnRNqzz7gn1j+PCct0g+ipDoRGJHk4mXiqr5sbap0/3BSgXXxIZxXVwY4eoTK55e0lTCl3lfsjp/NbXW2g77Q3xCmJc2j/np80kM6FpSQ359Pi/teInfy7xLJIf4hHDruFtZkLEAlfzE+j1LDE4kIVAX6S0h0JgPh04t2L2L9x6903Hw/fffM2fOHIKCgti5cycxMR0t2VuRhEASXUUQRWwOFxZHu/JidheuLp7fZIBa6RYF+ardJcaUchnGVtcfu+uIQiONUoG/j1v4o1MrjygqGixIQiCJo2G2O/loYzFv/V5I3SGCIIAwPzUrb5tJfMiJHRypNdq4+aPtbCuu97TNTAvljSsmEeh7fDcaBqONa9/fyt7yNsveyybH89S80ZIDzABgX3kjH28qZvWuCk9GZ3smJQZz5bQEzhsdjY9KyiSU6BtcLis1+u+oqFhOQ8PmTvsEBk4kJnohERHnYzLlkpX9N8zmAs9+udyH1JT7iI9fjEwmfXb7E1EUKS7+LwWFz3vatNo0Jkz4EB+NZHfdHlEUqK39jZKSd6hv2ORpL26K46Xtt9LscLvtKOQy/rNgLAsmda1kZ2/yW66e2z7ejqmlHKhKIePZBWOZPzGOn4p/4p5f7wFAIVPw5ZwvSQ1K7bWxHOoKdN+k+7hm9DW99noSh8dkKkSv/54a/fc0N7fFb5rtfpQ2x1DaHEtZcwzl5jTKm0NwCl2/N1Ur5AS0Fwf5uh8DtSqCfNUE+ioJ0qo9be37SHPPE4+6uj/JzXvSU0q0ldDQU0hPewSdrv/ElIIosLZwLS9vfxm9xVsEMSd1DndPvJsIbffKmYmiQFn5x+TnP+spxQng8h3NiuYQ/qzc5mmTIePKkVdy14S78FH2bTa/KIrUmexeLj7ty3hVNFgQjmNJIFirIjZMiz5RR7G27TyjlMEjKTHcHB/eK8JCo9PFxgajxzEo22Q9Yv9QlZJZwX6cHOzPrGA/ErtQksZqq2L3nlt5Mj+HYrt7rjtc68P/LljVZ6Vyl28t5YEv93i254yL4eVLx3cp3mi2O3ltXT7vrD/oVQYsWKvib+cOZ2FmfLfjli6nkz8++x/bvlrR1iiTMX3BZUxbcBly+cC4NyivWEZOzmOIYlusKinpDpSKi3jps88pDwqnJiKWmrAo6p0ugpUK0rQ+pGo1pGk1pOt8SNNqiFOrWPH5cnJycgBQKpXccMMNREVJ82yJwY1DcPBJ9ie8uftNTA6Tp91H4cP1Y67n2tHXolEc+XxZa3fyfFEV/6sweAk0A0y/4FP7ASLu80+wJpjXz3idMeFDZw21J9jTbOalomq+Nbhjugk+am6OD+ey6BB0J5DbmN1l56fin/gy70u2VG3psF+GjBkxM1iQsYBT407tdhnszZWbeWHbCx1cr5ICkvjLpL9wevzpUkKExIBGEgJ1EUkIdHR6Uwj0+eefs3jxYnx8fPjpp5+Oar8pCYEkjgdRFLG7BKx2b4GQw9X10mKHQ97i+uMu+aVEcxz1yAcqkhBIoquYbE4+2lTM2+0EQRqlnM9umsaEhOB+Hl3/kl/TzLUfbKW0rs1h4PIpCTwxd1SPlUoz2ZzcunSHV5bfGcMjeG3RRHzVQ+/cNNCxOlx8tbuCjzeXsLu0ocN+nVrBvAmxXDktkRHRAX0/QIkTElEUaW7eR0Xl51RXr8Hp7GhFrVKFEh19ETHRl6DTpXntc7lsFBW9SnHJ24him6gtMGACI0Y8i07Xe+IDicMjiiL5Bc9SUrLE0xbgP5Zx495FrT62kpMnGk3N+ygteY9fs3N4ded1WF3uxVm13M7tE5dzwYRM4uKuRqMJ7+eRwv6KRq77YCvVTTZP211nJvF9471UGN0Z7ouGL+KhqQ/1+lgkV6D+QRRFjMZst/OP/nsamwuoMkVSZoyltDmGsmb3Y6O990rVdAU/jdItEGoRErWKiTo4D7UXEWnV6NSSC9FgRhAclJcvpfDg/+F0tmW2y2Qq4uMXk5x0B0ql/xGO0PPs0e/h2S3Pssewx6t9TNgYHpzyIGPDx3b72FZrBdnZD1JX/6enTSZTkpx8F4kJNyOTKVhdsJpntzyL0dHmBJoUkMSTM59kfMT4br/24XC4BHaVNrC/vJGSllJeZS3uPmZ7x2SErqJWyokP9iU+REtCy09csPsxPsSXYoeDW7KKyTe3XZ9SfDX8d1QiY/377tqgtzv4s97I7/XNrK83UmrtmKTUngQftUcUNCvYnzB15y71yw58ylObnwFAgcgDUVbitMGMGf06wcFTevx9dMZr6/J4/oe20uI3zErmkQtGHra/KIp8t6+KJ9dmUdHYJpCSyeCKqQncf/YwgrTdc8ACaKyp4uv/e47K/BxPmy44hNl33k/8qO5/r3oSl8tGbu5jVFQu97Q1K+Koj3maXc4E1tc3U2HrutuVAhF/k5EgSzPBZiNnjhzGaRlppGo1BKqkUikSg5MNFRv495Z/c7DxoFf7WYlncX/m/cT4dUzctwkCxRY7hWYbBRYbBWYra/UNNLWrmiADLosO4W/J0WRX/8EDvz+A1eU+F/kqfXn+lOc5Oe7kXn1vg5F8s5Uqm4NpgX4oh0ByeVcpbCjki7wv+KrgKxpsDR32R/hGcFH6RVyUfhGxfj0jwhVEga8Lv+bVna9Saar02jcxYiL3Zd53XPNECYneRBICdRFJCHR0ekMIZLfbeeyxx/j3v/9NaGgo33//fZdq8EpCIInewOFq7xrkLjFmcx49OOKjanH90SjRapTHZC08GJGEQBLHisnmLhm2p6yRq6cnMjUltL+H1K/8kWfg1qXbabY6AXfw7eHzR3D9rOQeX+xwuAT+9sUeVuws97RNSAji3cWTCdF1P9DXHlEUabI40Rtt1Bpt1Jrs1BptNFocJIbqmJYSSrj/0bMrhyqFeiNLN5fwxfYyGi0dA4vDo/y5YloiF02IxU8jBQwl+gaHo4GqqtVUVH6O0ZjdSQ85YaGnEh1zMWGhpyM/ih1yU9Nesg88iNF4oO0IcjXJSXeTkHCDVDe8DxFFFwcOPOK1yBEcNI2xY99CqZTq3HeFb/ZWcvdnO3G0pK9qlSbunvg2aUHugLhMpiYq8kISEq7Hz29Yfw6VigYL176/lZxqt4hPHfoLmojvAQjUBPL1RV8TqOl9EYjD5WD2ytmeoOm9k+7l2tHX9vrrnoiIokBT0y7ySn9iR8F+CuqUlDbHUtocS6UxCqfY9fNtbJAvI6IDGB7lj0Ypp9HioMHioNHioNHsoMFid7eZHdiOUAK7t1DKZR4BUaBWRUyQL5dNjmdWWpgkEBpE2O21FBS+SEXFMtqXqFOrw0hN/SvRUfORyXrXNUpv1vPyjpdZU7DGqz3cN5x7Jt3D7JTZyLs5BlEUqapaRW7e416Cap0ug1Ejn8fff5RX/ypTFY9teIw/K9oEQ3KZnMUjF3P7hNuP6rJwJARBJKe6mT/zDfyZb2DzwbpuC36iAnyID2kT+8QHu8t4xQdrifDXdOoaI4oi75UbeDy/Anu7NYWLI4P5d0Ycfv2cKFdssXlEQX/UN1PXiTNre0b5+TAr2J+Tgv2ZHqhDp1RQa6llzqo5NNnd4razA1ycH+gWPMlkStLTHyYu9qpeP0eJosg/Vu/no03FnrbDlS4t0Bt5bM1+1ucZvNonJATx5NzRjI49vnlC7uY/+eG/r2AztzmHJI+fxLm334s2oH+FqK1YLOXs3XcbVc2FZDOa/YwhS55JmXhk9y+lDJzdWB4LVyvd7kFat3tQastjnI8ahXT9khiAVBgreG7rc/xU8pNXe3JgMg9NeYip0dMotzncYh+zlUKLjQKzjUKzjVKrnSPNEmcG+fF4Wgyj2wlBd9Xs4s51d3pEHgqZgn9M/wfz0+f3wruTGAxYnBZ+LP6RL3K/YGfNzg775TI5J8eezIKMBcyKnYWyl2JMVqeVpdlLeWfvO17CbYBzk87l7ol3E+ff/w7BEhLtkYRAXaS3hEASh+fbb7/l/vvvJysri8zMTL788ksSEhK69NyuCIH0ej2XX365p00QBJxOJ06nE6vVisViobGxEb1ez/r164mKipKEQBIdcAkiVoerTSDkcOF0ifiqFfj7qPDXKFEdYy3uwY50/pOQ6D5LNxfzj9X7cbV4rWvVCv7vsgmcNTKy115TFEWe/S6H//7WVr4nJVzHh9dOOWx5NqvD5RH01BrtGNoJfAyt20Y7tSb3o/Mo3vHpEX5MTw1lekooU1NCe0yENFBxuAR+yqrm483F/JnfsXa1WiHn/DFRXDktkUmJwdJilkSfIIoC9fUbqahYjt7wA4LQMSva1zeBmOiFREfPR6M5tvOSINgpKn6LoqLXEcU20Zu//2hGjHgWf7/hx/0eJI6MINjYv/8+avTfetrCws5k9KhXUBzHwuKJxMebinl09T5aQyGRAWqeO78KhfldrNbSDv1DQk4iIf56QkJm9du5vMnq4LaPd/BnUSG61OeRyd3f7fsmPsg1Y67os3F8nvs5T2x8AnDb/H+34DvJFagHcLoE8mua2FGwi13F+RyoMlPSFEqDLajLx/BRyRkWFcCIKH9GRAcwIjqAYVH+x1SK1upwuQVCLcKgBrPds+1p84iI7F6iop4OLY6LD+L2U1M5c0TkkCi9faLQ1LyP3NwnaGz0jrsGBIwjI/0fBAaO7/HXtLlsfJT1EUv2LMHsNHvaVXIVi0ct5oYxN6BT6bp9fLu9lgM5j6DX/9CuVcb/s3eW4W1caRu+xWTJzBjbsR1yGJs0UIYUkjLzlnbbbbuFbfstlWnbbbewZdpi2m4xpUDDzDHEdsy2jLLFNPP9kCNbMcRO7NhOdF+XrpHeMxod2dLozDnP+7ypKTeSnn4nUmnXv72iKPLFvi94evPTAWVX0kPTeeSER/pUIqWiyeYT/hQ3sraogcYuSnN3RYhK3iby0bQ5+Wj9op/EME2fyxM3uT3clV/O0oZ29yetTMoTWUlcFDf03AgFUWSvxe4vI7bOZMUudL+ULZfAZIMOt3kDpZVvI/PUkRSSxNtzH6Qw7y7c7vZrvvj4C8jO+vuAj728gshtH25l6Z5af+z5iydw3kSfO4LV6eHFZUW8ubrEL24GiNApuf+MHC6YlHRE51CPy8WK995gx8/f+2NSmYzZl17NlLPOQyId/LlSh1fg18oNfLN/GbuEkZSQgdhD+WINIjENtSSa6jktIYYbzzyNWqebIpuTfTYHxTYne1vM7G40YVFp+twftVRCukZFpk5Nhqa9zFiGRoXuGHKUF0URuyDS6vHS4vHS6vGilUkZrVMH5z6GGA6Pg7f3vM2bu97E6W13cVPKtIxOvhx5+OnsdwiU2p04+lgzMkOj4i+ZCZwSaejy/76/ZT+3/HILVZb2xMVbJ9zKzbk3Bz8nxxEFTQV8Xvg535V8h9nd2aE6QZfA+SPP57zM84jTHb3Si82OZl7d8SqfFnyKR/T44wqpgktzLuWm3JuOSsJNkCC9ISgE6iVBIdDR5fXXX+emm25CLpdz55138sgjj6BS9f4C6VCCnUmTJlFeXg6ARCJBKpX6tzKZDI1Gg06nIywsjNjYWJ577jkSEhKCQqAgQXpB8PwXJEjf8Qoij3+fxxur2+114wxq3rh6yhFn4PUGQRB5ZWURT//Ybh8eopKzcHw8EomEBrMzQPhjdnp6ONqRkxOnbxcGjYgkVHt4dZyHGjUtdj7aWMHHG8upMzs7tadEaLlsegoXTk4iMiS4KB/k6OBwVFNd8zk1NZ/jcFR1apdK1cTEnE5C/EWEhU074kk3i6WAvXn3Yjbv9sckEgVpabeSlnozUumxLQQcLLxeGzt33UpT0yp/LC7ufEblPBF0ZOoFoijywq/7eP6Xff5YerSO966bRlK4FlH0Ulf/E+Xlb9La2jlDUafLIiX5euLiFna78DuQuDwCZ398GzXe1QB4HbEk2x/knWtnEB/a94Wqw8HtdXP2l2dTbfWVJbtz0p1cP+76o/LaxwrNVhd5Na3k1ZrZW93Mnqpaiuu9uIXeL6YmhmnI6SD4GRWvJzVSh2yQBDOCIGJ2emixtQmGOrgMtYuIuoq5sR/CrSM7Vs9tCzI5a1z8oL2/IH1DFEWMxm8oKn4Sp7M2oC0+bhEZGX9CperZoaO3r7O8YjlPb3qaSkugU/iC5AXcM/UekvXJBz3Hi8fTitttwu1pxeM24Xa34Pa04HG3dGjzPXZ7WnA4qvF627PFNeoURo9+mrCwKb3qZ7Wlmv9b+39sqNngj0klUq4bex23jL8FpazzmKnJ6mJtcQNrihpZU9RAeZOt0z4dSQrXMCM9kvRonb+MV3K4ljCtot8WWtebLNy6tyygrNK4EA2vjkklQ6vul9cYaFyCwNZWG6uazaxutrCl1dqjE4zcUcD1KanclTUFlbeOnbtuxWxud9I3GMYzbuy/UavjB7TfDreXq97cyMbSJgAUMgmvXpmLzSnh0e/yqW1tLwMmlcAVM1K5+5TsI77+bqyq4Lvnn6S+vNQfM0THcvYd9xI/cvDcEr2iyA6zjdXNFlY1mdnQ0opL7P43VCmRMCVUx4nhIcwJ16NvqOW/778PQHR0NLfddlvA/g6HgzfeeIOGhgZcMjne6FgmnHE25V4osjkpanNKcfZRMAGQqFKQoVWR2eYeNFKrJlOnIk7Zf9/VvuDwCgFCnoO3po6P3Z3bXV2sKyaqFJwdHcbCmDAmGbTHvKP+UMXq8VJsc/Bd6a98nfciFkfg77FDNxtr2MUIsrBeHU8CJKoVZGjUpGtVZGhVZGnVzAwLQXGI8Vm9rZ5bf72V/KZ2Z+ELsi7gwekPDpjjS5DBx+a28cP+H1iybwm7GjpXoZFL5MxLnscFWRcwI34GMungCSXLWst4YesL/Fz2c0DcoDRwU+5NXJpzaZfjtSBBjiZBIVAvCQqBjj6PP/44Z511Frm5fa+tOFCCnaAQKEiQQxM8/wUJ0jesTg93fLydX/KM/tjYRANvXDWVuNDDnxh1uL3UHyTgabB2cPDp4OTTZHX5XYgGghCVnMgQJZE6JZEhKqJCVOiUMnZWtrCtojkgA/FgJBIYk2BgZnokMzMimZoWgV49fIRBgiCyqqiBD9eX8Wt+Xae/s1QCC3JiuWJGCieOjA5mrgc5KgiCk/r6X6iu+YymptV0LMVxAL1+HAkJFxEXuxC5XN/Pr++hvOJN9u9/PsB5KESXzahRT2IwHDvlk4cCbncLO3ZcT0sHgUpS0tVkjXxowMutHAt4BZG/fh1YXmN8UihvXzutSwe7lpatlJW/2eYAEegeoFRGkZR4JUlJl6NQhA901/3sqt/FZd9f5n9sK7sBry2TOIOat6+dyqh4w1Hpx+eFn/O3dX8DIEwVxo+Lfwy6AnWBxytQ2mhlb43ZJ/ypaSW/xhywYHsolDIvmdEKxibFMTo+jJx4A6PiDMeMuBrA6fH6y5Q129x8s6OaTzZX4DqoTNmIKB23zM3gvImJKI8zt97hitdro7T0Fcor3ggYJ8hkOkak3U5y8jWHJRwWRZHCxp08tflZNhoDRZsp2giuGzGJ0SFav5DHv/W0BJT1OhwSEy8jM+N+5PK+OQyJoshnhZ/xzOZnsHvs/nhmWCaPzH6EEfpsNu5vYm1xI6v3NbC3prWHo0G4VsGszChOyIhidmYUKZEDdw72iiLPlxp5trQ24NfwxqQoHspIQDUEHGEOF4vHy3qThZ8b6lnZ1Eqps+v3opJKODUylAtiQoivf4p64xJ/m1IZxbix/+61MOxwabG5ufC1tRQazajjP0cRtgXRq8HriEdwxuN1xJMdns2jZ5/EhKToI369PSt/5dc3X8HtbP/NGjl9Fqf+7g+odUe3DK0oihTanG0CLjNrTRZaeyhlKUEkV69lTlvJt6mhOrSy9v+ty+XiiSeeQGhzh7r33nvRan3fIUEQ+OSTTygoKABALpdz/fXXEx8fKPbyiiKVDpdfGFRkc7LP6qDY7qTe1feEK51MSkaHMmMHhEIjNCrUsu6/Yy5B6F7E4+463vF+X91f+kpCB1HQ5KAoqN9xCQLlDldbKS9nQCmvems5Ic3vo3QECjDcilQsEVfhUWV1ecxIhZwMrYp0jU/sk952P02jQtPDZ/FQWFwW/rjij6yvWe+PzUuax1Nzn0IjPzoJDUEGHlEU2du4l8/3fc73Jd8HODUeIEWfwqKRizg381yiNFGD0Mvu2V63nWc2P8OO+h0B8cSQRO6YdAenp50edLIKMmgEhUC9JCgEGl4EhUBBggwewfNfkCC9p6bFzvXvbA6YsD11dCzPXzIBrbLv2S3ljTYe+W4va4oasLp6zpI+EmRSSQdRj5KoEJX/cWSIsj3WFu/JOt7u8rKlrJl1JQ2sK25kZ2VLj6XEZFIJYxNDmZkeyYz0CKamRaBTDb1MoCari882V/DfjeWUNXa+gI3Wq7hkajKXTEshMSw4eRHk6GC25FNd/Sm1tf/D4zF1apfLw4iLO5eEhIuOSqkuq7WYvLz7AgQqEomMlJSbGJH2+2C5qn7A6axj+/ZrsFgL/LERI+5kRNrtwYmoXuD0eLnr0x18t7PGH5szMopXr5h8yN8eu72c8op3qKn5DK838HdAKlUTH7+YlORr0WpHDEjfDyCKIlf8cAU763cCkK2fwfbN5/t/a0NUcl6+fBInZh354t+hcAtuFn650G/xf8ekO7hh3A0D/rpDGZPNRV5HwU+tmUKjGWcPC5UHE6FuIsXQSE6cjglpI5mcPoH0mNDj0gWnrtXBG6v388H6MmwHjYUTQtX8bm4GF09N7nNZoyCDg91ezr59j1HfEJhlrdGkMTLzATSaFL8Tj8fTEuDQ49u2ufd4WjA5THzTaGONRYpA+3dDKxU5w+BmVogH2QB8ZdTqRLKz/05U5LwjOk6luZL/W/t/bKrd1B4UpXia5mOvmw90/ZukUciYNiKC2ZlRzMqMZFSc4agkHtQ4Xdy6t4x1pvbSZuFyGc+PSuG0qOFXKqPJ0USxqZgiU1HA1uQ0ASBIDbjUo3FqZ+LSjIcuyktFKeScoq1mXMszpIjFSACJRE5W1l9ITLh0QMdlNS12zn7nSVxhS7rdRy6RMyJsBNnh2eRE5JAVnkV2RDYR6t6VbnM57Pz65ivs/W2ZPyZTKJh31Y2MP+WMozburHK4/M5Nq5rNGA8hrokXq5ikMrJwxMnMjU4gXNHz+O6NN96gstLnJHbJJZeQk+O7Zlq5ciXLly/377do0aI+Jzeb3B6K28qMFbUJNIpsDvbbnT06UHWFBEhRK0nXqpAiOUjY48E+wEKeQ6GUSAhVyAiVy9DLZJTanTR7up7DilcpODs6lIXRYUwJ1QVFQb1EEEVqnG6f2Mfu7CD6cVDucNEpH09woGv9H5rWH5DQ/r8QpCFYQy/AETIfnVxOhsYn8hlxkOAn7BDfnSPB7XXzf2v/j29LvvXHcqNzeWnBS4Srj15yRZD+x+wy813JdyzZtyTA+ekACqmCk1NOZnHWYqbGTUU6hBOZRFHk57KfeX7r81SYA8uGj40cy91T7mZK3MCKf4ME6YqgEKiXBIVAw4ugEChIkMEjeP4LEqR37Kps4fp3NwWUiPrd3HTuOy2nz5OzXkHk7TX7efanwkOWSegOvVpOVJuwRymTsrW8Gbu7fRHq6pmpXDkzjagQJQa1YsAmkK1OD5tKm1hX0sj64kZ2VbXQ0xyVXCohNym0rZRYFJNTw9EoB2dxRxRFtpY388H6cr7bVdMpIx1gZnokV8xI5dQxsSiOICsqSJDe4vGYqTV+Q3X1pwElCdqREBExm4T4C4mOPvmoly0SRS8Vle9RXPwMgtCeOazVZjB61BOEhk46qv05lrDbK9i2/Srs9nJ/LGvkwyQnXzN4nRpGWJwebn5/C6uLGvyxs3Pjee6iCX1yFXG7W6iq/pjKindxuowHtUqIijqJlOTrCQubOiCLZN+WfMsDqx4AfBOpX537FeVGLTd/sAVLW6lPuVTCY4vGcdGU5J4O1S98se8L/rL2L4DPFWjp4qXoFH1zyDgW2F3VwuM/5LGmqLHXz5FL3SSG1JCsryI5pIqMSC8T08eRmXwyBsP4oMNXB5qtLt5eW8o7a/bT6ghcBI4KUXHDnBFcMSOVkCEoJg/SmaamNRTu+wdW675D73wQXhHWWeR836rAJrSfYyWInBDi4QyDG12vLh0kyOV6FPIw5AoDCnkockVo2zYMhdyAQhGGXB7a1h6GQhGKShV3RN9NURQpNFpYU9TA6qI6NjZ+CxHfIZG2l9nyOuJxVF+I4ExAJpUwITmMEzKjOCEjkokp4UfdCeunhhbuzC+nqcN16YxQHS+PTiVBPbTLYzQ7mjuJfUpaSmhyNPX6GHdO/Sui4UQ+rW1ip9ne5T7JVDJH/JVZrCKcZhLiLyI7+68DNg4vai7i4m8vxtXBYau3xGhiyIrIIicih+zwbLIiskjVpwaUYqkrLeHbF56iubq91F54QhJn33EvMWnp/fIeuqPZ7WFNm+hnVbOFEnvnEtwdCaeJMeJOxrKT0exiYvL5ZGT8Cam0d455P/30E2vXrgVg5syZnHbaaRQUFPDRRx/59zkQ7y/cgkiZw0mR1ScSOiAQ2mdz0tKNeGagkUsgVC4nVC7z3wxtwh6DPHAbKu8cP9ityC2IrDGZ+abOxA8NLQHnj47EqxSc1SYKmhoUBfmxer1sbbGxvsVCgdVBic3Jfruzd4IvUURlW4fO9DEyb3OHBgkj4s7k7OwbGRMaQ6ZWTYxSPmjJJIIo8MLWF3hr91v+WJohjVdOfoUkfdKg9CnI4SGKIjvqd/B54ef8WPojDm9n19P00HQWj1zMwoyFw07s5fa6+bTwU17Z8QotzpaAtvnJ8/nj5D8yInRgk4GCBOlIUAjUS4JCoOFFUAgUJMjgETz/BQlyaJburuXOT7bhaBPayKUSHjlvLJdMS+nzsfJqWrl/yU52VAZeXChkEiJ1KqL0SiJ1B5x6VJ2dfEKUROiUqOSBM+CVzTaufmsjxfXtWZy/OzGd+07vu1DpSGh1uNm0v4l1xY2sK2lkb00rPQ1BlTIpE5LDmJERycz0SCamhA141rfF6eGrbVV8uKGcvC7s+A1qOYsnJ3H59FQyY46uHXqQ4xNRFDGZNlJd8yl1dUsDBDYHUKsTiY+/gPi4xWg0iYPQy0BstjLy8h/AZNrQISohOflaMtLvQiYLOmf1BYulkG3br8blqgN8Tkujcp4kPv78Qe7Z8KDR4uTadzaxs8Nv69UzU/nLwjGH/RsoCC6Mdd9TXv4mFsveTu16/ThSkq8jJuaMXi9GHQqb28bCrxZSZ/N9Dq4dey13Tb4L8I0frn17U0C5qT+cNJI/njxyQCf4j3dXoJoWO0//WMCX26p6HM+Eq0wk6atI1leRFFJNsr6KWG09Bn0GMdGnEx19GiEhOUFnr0Ngdrh5f30Zb67aT6M1cAE8VKPg2hPSuGZWGmHaoS1OCAKC4Kay6gP273+h12W69jmkfGFSUuMOXHDO1si4NDaKNH0MCrmhk5BHoQjtYqtH0oXLy0BQZbKzZl8Da4obWFPUSIMlUNggUTSgTvgcuba0PYaM0xOv5IFZtxCuHZySi05B4JHial6vbBfQSoG70uL4Y1ossiF0vjI5TBS3FHdy+emL4AdAK9eSEZZBRlgGmWGZ5EbnMjFmor89z2Lnc2MzS2qbqXW5Oz1fInoZx05ms4L5eifTcl9ApYo94vfXEafXyWXfXUZhcyEAUco0/jL9SQR5LQXNBRQ2FZLflE+lpfIQR2pHLVMzMnwk2eHZ6IxuGn/ZTGizFIXX910bM/ckFlx3M0p1/4/fbV6BDSYLq5otrG42s8ti76LIcTuhchmzwrRku9eQaHqDeKqQADKZllE5TxAbe1afXr+j6CchIYFFixbx+uuv43T6vqcjRozgiiuuQCYb+POFKIo0tLkIFR1wErL6RELlDlePfxeZhE5inYMFPP42hbxTXCOVDNgYxC2IrDVZ+LquuUdRUJzSJwo6J+b4EwW1erxsbLGyzmRhvcnCDrOtz65RiSoFCZIaWmvepMm8O6BtQvQEHpj+AKMjR/djr/uHD/M+5MmNTyK2fcIj1ZG8fPLLQ7KvQQJpcbbwTfE3LNm3hCJTUad2lUzFaWmnsXjkYibGTBz21zmtrlbe2PUGH+79MECIK5PIuCDrAm4ZfwuRmshB7GGQ44WgEKiXBIVAw4ugEChIkMEjeP4LEqR7RFHktd9KeHJpvn/xx6CW8+oVk5mV2bf6xg63l5eWFfHqyuKAUlo5cXoeXzSOCclhR3zR1Gx1cf27m9habvLHzp+YyJOLc496ZukBTDYXG9qEQetLGsmv7XkhQCmXMjkl3OcYlBHJ+KSwfut7fm0rH6wv46tt1X5XhY7kJoVyxfRUFo5PGDSXoiDHF06nkZqaL6iu+Qy7vaxTu0SiJDr6FBISLiIifNaQc48QRYGqqo8oKn4Sr7ddhKjRpDAq5wnCw6cPYu+GDy0t29m+43p/+TepVMnYMS8SHX3y4HZsmFDR5BPCljS0fwbvPiWL2xdk9stkpCiKNDevo7ziLRobl3dqV6sSyMy8j5iYs4749V7a9hKv7XwN8E2Sf3v+t4Qo2wWpNS12rn17U8Bv6aJJiTyxaGB/57/c9yX/t/b/AAhVhbJ00dKAfh2LWJweXltZzOurSvxCcACpRCQ1tJEEbRHJ+uo24U8VIcr2cnJ6/bg28c+p6HQD66xwrGJ3efl4Uzn/+a2EmpZAcaxOKeOKmancMDudaH2wJOVQx+VqpGT/v2hsXIlUquwg5Gl36Gn0wFvFa1ldFyi6TAxJ5E9T/sSClAVDanGp2epiXUkja4oaWFPUQGkXZYU7khimYVZGONKwNfxS+w4uoV0oNCpiFI/OfpSR4SMHutsBFNsc3LynjF2WdgeceJWCl0enMjNs8M7vLc6WALHPgfuNjt67sQFo5BrSQ9P9gp8D2zhdXK/KlHhFkdXNFj6tbeL7elOXLh1q0cZM6Tauy5zJSYkT+03U8NSmp3h/7/uAb5H147M+JjM8s9N+FpeFwuZCCpoLKGjy3faZ9uH09uyw0xGDTUFO1GimZs32OwjF6eKO6PvmFkS2m21tjj9mNrfYcPewJqWWSpgWqmNOuJ7Z4XqylWb27vk9LS3tazpa7QjGjXuFEF3fvyd2u50nn3wSAIlEQkREBI2Nvs9TaGgoN910Ezrd4DsdOrwC++0+Vxi5RNJJ9KOVSYfUebA7DoiCvqkz8X2D6ZCioIUxYUw7BkVBjS4PG1osbcIfK3ssdnpTRDZCISNDoyZd6yvjdaCcV4TUyVu7XuaTgk8QxPYjRaojuXvK3ZydfvaQ/nz8XPYz9/92v19coZVr+ee8fzIrcdYg9yzIwYiiyGbjZj4v/Jxfyn7p0pkuKzyLC7Iu4Kz0szAoDYPQy4Gl2lLNv7b9i+9KvguI6xQ6rht7HVeOvhKNPJj4FmTgCAqBeklQCDS8CAqBggQZPILnvyBBusblEXjoq118urk90y41Ustb10wlI7pvk6ObSpu4f8nOALcepUzKH07K5KYTM/p18c7u8vL7j7bxS157OZM5I6N45YrJQ6KcQqPF6RcGrStppKjO0uP+GoWMKWnhzEiPZEZ6JLlJoX0q0eX0ePlhVy0frC9jc1lzp3a1Qsq54xO5fEYKuUlhfX07QQYBl6sBY90PGI3fYLUWIpPpkMsNyOUG3+KS3IBcoe8QC227r28r/WDwPz5ameIdEQQ3DY3LqK7+jMbGldDFlGBISA4J8RcSF3cuCsXQt1W226vIL3iQpqZVAfHExCvIzPgTcvmxLRg4Epqa1rBz1814vb5FRJkshPG5rxEePmOQezY8yK9t5eq3NmJs9S16SSXwyHnjuGx63x37eoPVWkR5xVvU1n6JcNCkaGTkPLKz/oZGc3hW91WWKs796lz/At7fZ/2d80d2doQyO9zc+uFWVu1rd3CYlRHJq1dOxqDuH2eig3ELbs758hy/+8AfJv6BG3NvHJDXGmy8gsinmyt49qfCTq4eE2PyuGDkEuJ0dQc9S0JY6BSiY04jJvo01OqEo9fhYxyXR+CLrZW8srKYsoPEFiq5lEumJnPT3AwSw4KT8cMRm9vGG7ve4N097wYsNGnkGm7KvYkrR1+JSjb4Yi+7y8um0qY2x58G9lT37HgaplUwKyOSWRlRzM6MIjVS61+gLW0p5aE1D7Gjfod/f7lUzm0TbuOaMdcglw789dpntU3cV1iJzds+Bj010sDzo1KIUPT+9UVBwOVw4HLYcNntuO12XA67777TgVylQq3VodKFoNLqUOl0qDRaJFIpra5Wv8inxFTiF/7U2+v79F7UMjXpYel+sU9GqM/tJyEkoVeCn95g8Xj5tt7EZ7XNrDF1fe0aL3dzSWISF8SFk6FVH/Zrra1ay+9++Z3/8Z+n/5lLcy7t9fM9gofy1nIKmgvIb8r3Owj15e9qUBrIjsj2lRUL95UYywjLQCnr2onNLYgUWO2sNVn4rdknfLB6u5c8SIEJBi0nhuuZHR7CFIPOX3aq2bSJ3bt/j8vV3t/o6FMZPeop5HJ9j/12C25sbhs2tw2r24rN07Z12/jmx29oNDeiEBTE2+JRiArkcjnXXXcdCQnB3+yBwnNAFFRv4rv67kVBsUo5Z0WH+UVBQ8mNrLfUOt2sN1lY2yb8KbR1dvg9mGydmplhIUzUa8nUqkjXqgg/6BwsiAJf7vuSF7a+QLOzfT5LLpFz+ajLuXn8zcNGnL/FuIXfL/s9ZpcvoUEukfP3E/7OwoyFg9yzIABewcvP5T/zxs43KGgu6NSukWs4c8SZLB65mLFRY4e08Ky/2NO4h+c2P8fG2o0B8RhtDL+f+HsWpi8MKLsZJEh/ERQC9ZKgEChIkCBBekfw/BckSGdabG5u/mAL60raMw+npUXw6pWTidD1vhSB2eHmqaUFvL8+0Oljalo4jy/KHbCyUx6vwMP/28NHG8v9sbGJBt6+ZtqQy5yuMztYX9LE+pJG1hc3Bjg6dIVOKWNKWoTPMSg9krGJoci6KPtS3mjjw41lfLa5kiZr5wyWjGgdV8xIZdGkJEI1A7NwGqT/8Hgs1Nf/jNH4NU3NaxDFricR+4pMFtKWmW7wC4fkcn27gEjhe9wuHup4C+mTQ4/VWkx1zafU1HyJ2905q1ku1xMbew4J8Rei1w+/iRVRFKmpWcK+okcCSoCoVQnk5DxGZOScQezd0KSu/kd2774TUfSdoxSKcCaMfwuDIXeQezY82FzaxHXvbKLV4XN4U8qk/OvSCZw+Nn7AX9vlaqCy6r9UVr6P291elkQq1ZCefgfJSdci7eNi7t0r7uansp8AGB05mo/O+qjbRUy3V+ChL3fzyeYKfywrNoS3r502YIKIjq5ABqWBHxf/OGwWHnrLysJ6HvsujwJjoHthdgycm/oKSm0BeQ4ZM3UeIhQywsNnEhN9GlHRp6BS9s0pMkjf8HgFvttVw7+XF1FoDFyIl0slLJqUyC3zMhkRNfiuDkEOjSiKfFvyLc9veZ46e6CwbmH6Qu6YdAexuv4tt9QXPF6BnVUtrC1qYHVRA1vLTLh6EDao5FKmjYjghEyf8Gd0vKHHspRewcv7e9/nxW0vBgigxkaO5ZHZj5ARltGv7+cAFreH+wsq+Ly+vYymArhd4+UcrxW3w467TcjjE/TY/Pc7inz8Yh+HvfsX6wYR8ChEnHIvLrmASyG0bzvePyiGWkFCRApp0RlkRGT6hT+JIYn9JvjpDRUOF0tqm/i4uppSZ9evO8Wg5cK4CM6JCeu0qN8TTY4mFn+9mAa7T+h7YtKJvLTgpSO6JhAFgc3ffsnPX7xNo85Ok95Fk8GNLUFFvbQFby+vqeQSOSPCRpARmoVBl45HmUKjJJFCh5J8qwPXIdacsnVq5oSHMCdcz8ywEPQyKXaPHZvHJ9yxuCyU1iyhuOJDnIKAUwCnKEUXNhulbgxWjxW7x+4X9lg9Vr/o54Dgxy10LuXWFTq3jpnGmVy78Fpyc4Nj7sPB7rHj8roIVYX2+jkeQWSdXxTUQqO7s0MzQMwBUVB0GNPDhqYoSBRFyh0u1pvaSn21WCi1d55z6ogUGBuiYWZYCDPCdEwLDSFS2fP5YWf9Th7b8Bh7GvcExGfEz+CBaQ+QHjb8XCeLmou4+ZebMdraExfvnHQn1429btjNfxwruAU33xZ/y1u736K0tbRT+5jIMSzOWsyZI85Epzj+xtmiKLKqahXPbn6WkpaSgLas8Czunnx30NkqSL8TFAL1kqAQKEiQIEF6R/D8FyRIIKUNVq57Z1OAIGXRpEQeXzQOlbz3Sv9f84w89NXugHIGOqWM+8/I4fLpqT1ODvcHoijywq/7eP6Xff5YSoSW966bRtoQXiSpbXGwvqTR7xhU3tSz1b5eJWfaCJ8waEZ6JDUtDj5YX8Zv++o7ZerKpRJOGxvHFdNTmZEeEZxoGOIIgpPGxt+oNX5NQ8MyBOHQWXVHF4lfNHRAQNTuSBTaJibSIyJSV/c9LS1buzxKWNh0EhIuIib6NGSy4e9o4HDWUpD/MA2NywLiCfEXkZn5AArFsWcdfThU13xOXt4DHHCEUqnimDjhXXS6zqUfgnTm1zwjt364FafH9/cLUcn5z1WTmZVxdMUYHo+ZouJnqKr6EN/ypo+QkNGMynm016KuzbWbufbHa/2P3zvjPSbGTOzxOaIo8tKyIp79udAfi9GreOuaqYxN7P3CTG/xCB7O+eocKsw+8dHvJ/6em3Jv6vfXGQwKas08+n0evxUGOibEGdRcO6WadNnfKHJKeLVehYCEWHUYny38hHBt0EXgaCMIIj/nGfn38iJ2VrYEtEklcFZuArfNzyAnLvhbM1TZ3bCbJzY+EeCIAzAuahz3TbuP8dHjj3qfmq0u8mvN7K1p9ScnmLsoI3wAqQRyk8KYnRnFrMxIJqWEo1b0PSO8xFTCQ2seYlfDLn9MKVVy+8TbuWr0VV1mmdtaTNSXlfpEOgeJdQ6Ic/yPbTZ/vEyr54sTzqE5rP13MtxUz8KfPyW2sabPfR9MlBoNKm2Iz2GozWnI7zzUIabS+m7qjo5EWh1S2ZFn74uiyLr6Ul4v+JHf3GOwSjq71SglEk6JMnBRXAQLIgwoerj+F0WRPyz/AysqVgAQoY7gi3O+IFITedh9tLW2sPTfz7F/e/vaiEqr49Sb/0DW9BNwep0Um4p9ZcXaHIQKmwoxu3su5d0RrywcjyIZrzIVQapDIjiQiA5CJC6i5R4MMjcaXLi9tnYhT5v4R2Tw1qkUKHhs7mOcnnb6oPVhuLKiYgUPr3kYk9NEbnQup6aeyqmppxIf0nshvkcQWd9i4es6E9/Xt9DQgyjozOgwFkaHMiMsZNBEQaIoUmRzsr7F4hf/VDt7Fp7JJTBBr20T/oQwNVSHoZfziY32Rp7f+jxfFX0VEI/XxfOnqX/i5JSTh/VcVq21llt+uYUiU5E/dmnOpdw39b6gu8pRxOFx8MW+L3hnzzvUWAPHARq5hoXpC7kg6wJGRQbXi8B3Lfxl0Zf8e9u/O5UrPSHhBP44+Y9kR2QPUu+CHGsEhUC9JCgEChIkSJDeETz/BQnSzoaSRn73wRZMtvaL+j+dls2t8zJ6faHdYHHyt2/28s2O6oD4gpwYHjlvLAlHuXTBRxvLefDLXQhtw8BInZK3rpnK+OSwo9qPw6XKZPeJgoobWV/SSJWp75mnCaFqLpuewkVTk4nRH75Ve5CBRxQFTKaN1Bq/pq5uKR5PS5f7hYZOIS72HKKi5iOKIh5Pa8DN7WnF4zHjcbcEPg7Yr/eT3P2NShlLfPwi4uMvQKtNG7R+DBSiKGI0fkNB4d/weEz+uEoZS07OI0RFLRi8zg0ByiveZt++R/yPNZo0Jk54D40mcRB7NXz4fEsl9y3Zibfthy0qRMk7104bEPFLb2lp2Up+/kNYrB1t1CUkJV1JRvpdPZaz8ApeLvnuEvKb8gE4I+0Mnpr7VK9f+4utvr+H2+v7e+iUMl66fBLzs2MO6730xFdFX/HwmocBnyvQ0sVL0St7LtUxlKkzO/jnz4V8sqnCP04C0Cpl/O7EEcyN/4hG4/vUuiU8b1TjENvHgudlnsc/TvjHIPQ6CPh+Z37b18C/lxWxsbSpU/vJo2K5fUEmE4bJePd4oMHewPNbnud/xf8LiEdporhz0p0szFg44M4uLo9Acb2F/NpW8mvN5NeYya9t9ZeX7InMmBCf8Ccjkunpkf3mKOoRPLyz5x1e3v5ygKNJbnQuj5zwCCNCR+B2OijavIG835ZRunMbotC9O9HBiMDWcTNZOeM0vLJ294kxBVs5edW3KD09u1gcsv8yEZdcwC0TcMsFPHLRt5WJyLwSlB4pSnfbzeO7DTYKtcYvHgqJjCIpZwwpY8cTm57ZZ5GQ12tnx94/81O9kVXMYzuT8Eo6u3xEKGQsig3nwrgIckM0neYWPi34lH+sb/9Nefmkl5mTdPhumhV7dvLdi89gbW4/P8ZnZnPWHX8iNCYuYF9RFKlwuNhtsbOz1ca25nLymwow20qQu8qRu8uReQ4uiTn0kEqk6OQ6tAotOoUOrdy31Sg0qCVqigqK2K/aj1fa7oJ0zZhruGPSHUelJN9wxy24eXHbi7y9++0u2w9XFOQVfU5BhxIFRSvlnBkVyjkxYQMuChJEkTyrg3UmX6m79SZrtw5GB1BLJUw26JgRpmNmWAiTDDq0fShpD77fg4/zP+bl7S8HCPKUUiXXjbuO68Zeh0Y+/BOHAFpdrdy5/E421W7yx05JPYXH5zw+JEqCHstYXBY+LviY9/e+T5MjcAytV+i5dNSlXD7qciLUEYPUw6GN1W3lnT3v8O6ed7F72uenJUg4N/Ncbp9w+6C6WgY5NggKgXpJUAgUJEiQIL0jeP4LEsTH51sqeeCL9oU0lVzKcxdN4Kzc3k1iiKLIl9uq+Pu3ewOERJE6JX85ZwwLc+MHLWvn571Gbv9vu3OCVinj5csnMW8AFgkHElEUqWiys66kwe8Y1N3EvUQCc7OiuWJ6KvNzYrosHxaka1wegfzaVgQRYg0qokNUyPs4idUXRFHEbNmDsfZrjHXf4XTWdrlfSEgOsbHnEBtzdr8IJkTRi8djOUg81IrHbW573BIgGvK4A0VGXq/l0C/SAYlETlTUSSTEX0hExJw+lw0ajjhdDRQW/o26uu8D4nGx55GV9RAKRfgg9WxwEEWRkv3PU1r6kj8WEjKaCRPeDpYV6iWvrSzm8R/y/Y+TIzS8f930IeF0JwhuyiveYv/+fwU4mKlUcWRn/YXo6FO7fN6SwiX8dd1fAVDL1Hx93td9WkABWFvUwO8+2IK5rUyaTCrhkfPGcum0lMN7M91wsCvQbRNu4+bxN/fraxwN7C4vb6wq4dWVxVhd7QuCUglcNCWZPyxIoq78Xhobl2P2wj+Napq8nX8Hn5/3PCelnnQ0ux6kCzbub+Kl5UWdHJ0A5oyM4rb5mUwfEXSCHCzqbHV8WvAp7+99H5un3elTIVVw1eiruDH3xn4vNSGKIrWtjjahj0/sk19jprjegkfo3dx4nEHNCZlRnJAZyQmZUcQaBjaZYF/zPh5a8xB7G/f6AiKkmPScYZuEWGjEZe97MoRNrWXpvPMpTmuf61G6nJyx6Wem1O5HqdGgVGv8W1RynFIPVomTVqyYBDMNgok6dyONggm3XGi7ibhlPtGPeIivlUKqIC00jcxQXymvDEM6yaoEoqRheOwOnFYrTrvVt7VacdosbVsrjoMeH9gOFEqNhsScMSSPySVlTC7RaSOQ9sKdQhRFystfp6j4aczoWMdsVknmU0LXJd6ytGoujAvngrhw4lVKSkwlXPztxTi8vrHD5aMu5/5p9x/WexAEL+s+/5j1X3xMR3vcKQsXMfuSqxClMvbZHOy22NlttrPLYmePxU6Lp+cSYRLBjsxVjsJdToRQhcpTjs1ehlc4fCGZUipHiQeVREAlBZVExKCJJzp0LDqF3ifmaRP1aOSaAHGPVqFFK9cGiH5UMlWP53mTycTm/Zv55/5/Um5uL6E+PX46T5/4NOHq4+u6pC8YrUbu/e1ettZ17XB7MEcqCvqmzlc+7FCioIUxYczsB1GQWxDZZbH53X42tlgP+Z3QyaRMC/WJfmaE6hhv0KKSHv6cyabaTTy24bEAlxyAecnzuHfqvSTrkw/72EMVl9fFn1f/mR9Lf/THJsVM4l8L/tWnsnNBekezo5kP8j7go7yPOjm/RagjuHL0lVycffGwTvI4mtTZ6nh5+8t8WfQlgtgu0FbL1Fw15iquG3vdcVlKLUj/EBQC9ZKgEChIkCBBekfw/BfkeEcQRJ79uYB/Ly/2x6JCVLx+1WQmpvRuMqiiycaDX+3utACxaGIiD589mnCdsl/7fDhsKWvi+nc3+0VKcqmEJxfnsnhy0iD37PARRZH9DVbWtZUS21TahFwqZeH4BC6blkJKpHawuzgsMDvcbClrZnNpM5tKm9heYfKLxsC3MBoVoiIuVE2sQU2cQX3QfRUxBjV6lbxPi2w2235qjd9iNH6NzVbS5T5qdRJxsQuJjV1ISMjQstkVBA9erxm3O9BlyC8Wcre0CYashITkEBd3LsrjVOxRV7eU/IL/w+1ut1BWKCLJyf47MTHHhyW/KAoU7vs7lZXv+2OhoVMYn/t6sFxaLxAEkSeW5vOf39rPFaPiDbx77VRiBnhxtq/Y7eXkF/wfTU2rAuJRUSeTnfVX1Or2BRGzy8zZX57tz8a8dfyt3DLhlsN63UKjmWve2kh1h5Kkt83P4J5Ts/tVAPG/ov/x0JqHANAr9fy4+MdhM2EsCD7R9jM/FQSUbgWfYOTBs0YxItzBjp03YDbvwSXAS/Uqyl2+hWCNXENudC4bajYAEK4K54tzvyBKc3ye24caOytN/Ht5ET/uMXZqm5Iazm0LMpmXFX1MCYKarS5KGiw4PQKxBt/YLEQ1+EJjURTZXr+dj/I+4ueyn/GIgYu585Pnc8+Ue0gxHLlY0er0UGD0ufsU1LaSV2umoNZMi73nsi0dUcqlZMWGkBNnIDcplBMyo0iP0h31z4pbcPPGshfYuOwb0qo0hDi6/l/GZYxEFx7ZScij1GhQarQoNRp2yzT8xSajvoN50DidmidHhiN111BhrqDcXE6FuYKKVt99k9N0WP2WSqTE6+JJ1ieTok8hWZ9Msj6ZEWEjSNGn9KvbiiB4cdntHcRBFhy2roRENv99f7vNgtNmo1P96G5Q6XQkjRpL8uhckseMIzolDUkPC/2NjavYvecOv6NpJUns1N/GMtdoalydBQ0SYHaoGlPpA9SafYv/mWGZfHz2x4fliGFuauD7F5+hcu9uANxyBa1J6USefxm14THsMtvJt9px9FIMp5ZKyNFpGKfXMDZEw7gQDTkhGr/LiUfwUN5aTkFzAYXNhbi8Lp8wp82Vp+P9A2IdrUKLRq6ituJ1Kstf87+WVKokO+sfJCRc0Of33VdaXa38edWfWVm50h+L18Xzz/n/ZEzkmAF//eHGuup13L/q/gDnkDmJc7hv2n1sMW7hx9If2VCzAa/YtXDmSERB600Wvqlv4bt6E/VdfIcAohRyzoxucwoKDUHeiwQwh1dgu9nG+ja3n42tVmzenp3WwuQyZoTpmBHqK/U1NkTTq9c6FLXWWp7d/CxLS5cGxFMNqdw39b4jcgYbDgiiwNObnuaDvA/8sYzQDF45+ZU+J0YE6Rqj1ci7e9/l88LPAxxsAOJ0cVwz5hoWjVx0zLhNHW32Ne/juS3PsbpqdUA8Qh3BreNvZXHW4qDrXJA+ExQC9ZKgEChIkCBBekfw/BfkeMbu8nL3Z9v5fle7A0lOnJ43rp5CUvihRSReQeTdtaU881MBtg4Z5YlhGh49f+yQc9wpqjNz9VubAspr3Xt6NrfM7X3psyDDH2Org437m9hc2sSm0ma/+8+RolXKiGtbhGoXCnUQEIWqMShaaWz8HmPt17Sad3Z5HIUigtiYs4iNW0ioYVLws3mM4HY3U1j4CLXGrwLiMdFnkJX912PaEUcQ3OTl3Uetsb0cSmTkXMaN/TcyWXDC7VC4vQL3L9nFkq2V/ti0ERG8ftWUfivN0t8cKI9XuO+RAAGcTKYjI/0ukpKuRCKR8cymZ3h377uAbyL26/O+PqJJWGOrg+ve2cSe6lZ/7NwJCTx1QS4qed/KnXSHR/Bw3v/Oo6y1DIBbJ9zKLeMPT7x0NFlX3Mij3+9ld1VrQDwrNoQ/nzmKedkxWCyF7NhxPQ5nNYII7zQq2Wn3TdxKJVJeXPAi46PHs+jrRdTZfGVS5ibN5cUFLwZ/q4YQhUYzLy8v4usd1Z3GN2MTDdw2L5PTxsQhHSZukV5BpKrZTnG9xX8rqrNQXG+lydrZjUOnlBFrUBNjUPnFQTH69vuxbXG1on/OCR1xeBz8sP8HPsr/iLymvE7tGaEZ3DvtXmYlzOrzsb2CSFmjtc3hx0x+ja+8V3mT7dBP7kBSuIacOAOj4vVkx+nJiTOQFqkdUPfLQ2E1NZO/5jf2rlpG3f7iLvdp1XlImDaRi87/PeGxCd0ey+X18mjRfl6vNiPQ/hlPdG1A0fgBVrfpsPool8hJ1Cf6xT4phnbBT2JIIkrZ4Ce+9AZREHA5fEIih9VCfdl+ynfvoGLPLsyNnV3FOqLWG0geNZbkMeNIHpNLZFJKp3O/zVbGrl23BJQK1RumYU55mq8avXxX3xIgONA1f4TW7HPOlEoU/HnuW1yYMh5pH39Ttm/ZxAdfLKFCF0pdVAJ1kfE0hUch9rLcXqhcxtgQDWP1PsHPWL2GTI26X4QOHXG5mtiz506amtf4Y2p1EuPG/RuDfmy/vlZPCKLAazte4+UdL/tjSqmS/5v5f5ybee5R68dQRhAFXtv5Gq9sfwUR34+pVCLl9xN/z3Vjrwso5WhymFhWsezQoqCoXE5NOzxR0AaTlW/qTXxXb6KuG1FQpELOWdGhLIz2OQUd+PxavV62tNh8Zb5aLGxtteE8xARItFLud/uZGRZCtk7d5+9lVzTaG9let52tdVvZVreNvMa8ALGsRq7hd7m/48rRVw6b82p/8O6ed3lm8zP+xzHaGF45+RWywrMGsVfDm/LWct7a/Rb/K/4fHiHwO5NmSOO6sddxdvrZKGRD83p6uLG+Zj3Pbn7WX+77ACNCR/CHiX9gQcqCAS+BG+TYISgE6iVBIVCQIEGC9I7g+S/I8Uqd2cGN725mR2WLPzYvO5oXL52IXn3oC6FCo5l7P9/J9gqTPyaRwDWz0rjn1Gx0QyAbtyuMrQ6ufmsj+bXtVrDXzErj4bNHB8tnHYOIokhxvYWN+5t9wp+yJiqaDl1aICVCi14tx9jqoMFy+JbvByNBwKA0E6ZuIVzVQpjKRLi6hQiNnRGxmWQnn8DI5OmEajTBRdVjlIaGZeTnP4TT1e7YoFCEkzXy/4iNXXjM/d+9Xge7d/+ehsZl/lhMzFmMGf0MUunxM7l7uNhdXm7771aW5df5Y6eOjuVfl07st0VsURTxCB7cgtt/8wge3F53QMwtuHF73Z32DVWFMjN+ZpefXbfbRFHRk1TXfBoQ1+vHoUu8jSt+vdc/MfvUiU9xxogzjvj9WJ0ebvvvVlYUtC9oTh8RwWtXTiZM2z+fuW+Kv+HPq/8M+FyBli5eikE5NJ2tSuotPP5DPj/vDXSJiQpRctcp2Vw0JQm5TEpT8zp27boFj8c3PvrapGSZuX0s9+fpf+bSnEsBX3b8TT/f5G/7y8y/cEHWwLsYBOkbpQ1WXl1ZzJKtlf7SvwfIjAnhtvkZLMxNGFQBSEdsLg8l9Vaf2KdN6FNcb6GkwYrL07NTweFgUMvbhUIGlV/MHWvwOT3GGtREh6hQyg/996m2VPNJwSd8se+LLl1lJsVM4rJRl3FSykm9yopusrr8Qp/8Wt+20GjG4e7930GvlpPTJvTJideTE6cnK1bfq+u8o4Hb6aBo8wbyfltG6c5tiEIX702jJD+miaJEMw2hLpDAlNgp/G3W35BJZZS3tjn6mCsoby1nn8XEHuVZOFXtC6cSrxl942uoHDsO2SeVTOUX9/jdfQy+bZwu7pjOaBdFkRZjLeV7dlKxZycVe3dhbW7q8Tna0DCSRo8jpU0YFB6fiEQiweOxkpd3H3X1P/j3VaniyB33CjLtGL5raOGz2iY21GwgtO4J/z6W8Cuw608jUaXggrgILowLJ1Mb6HooiiJVTndbWS8bu1ptbK1roEHeewehBJWCsSEaxoS0u/0kq5UDPgZvbd3Jrl234XBW+2MREXMYO+afg1YueGXFSh5Y9UBAmZxLsi/h3qn3HteL402OJh5Y9QBrq9f6Y5HqSJ6e+zRT46b2+NwDoqCfSn9ifc36AREFbWyxtpUPM2HsQRQ0L0JPqd3JDrMNzyGWRRNVCmaGhfjEP2E60jU9l5rrDaIoUmGuYItxC9vqtrGtbhulraXd7n/GiDO4e/LdxOpij+h1hyvfl3zPg2se9F8bhShC+NeCfx3yMxckkMLmQt7c9SZLS5cGlKwCyA7P5obcGzgl5RRkvSh9GaRvCKLAtyXf8q+t/8JoC7z2zInI4bYJtzE3ae4xN+cVpP8JCoF6SVAIFCRIkCC9I3j+C3Is4nTWUVX9CUbjt6jV8WRm3Ide3/4Zz6tp5fp3NgWUz7hmVhoPnTXqkIsBTo+Xfy8v5pUVRQGLClmxITyxOJdJvSwnNpi02N387v3NrC9pn9w8c1wcz100YUCyg4McPVwegd3VLWza73P72VLWRLOt59IIUgmMTjAwJTWCqWkRTEkLJ7ZDqR2XR6DO7MDY6qC2xUlt64H7vq2x1UFtq6NPizOHQtuWzR57YGEqtK0MWYf70XoViiGyeBekb7jdrRQVPd5JHBEVdRLZ2X9HrYobpJ71Lx6PmR07f4fJtMEfS0y8jOysvyKRBM+1PeH0OllavJwXVm6motmMROIFiYfRCTpOyAzHS2ehjl+g04WApythz4H9D86QPBwWpi/kHyf8o9sJ1WbTJvLzH8JmK/LHXq9Xscfh239izETePf3dfpsU9HgFHv7fHj7aWO6PKeVSZmVEclJODAtGxZIYdvjOQ51cgY6gpNlA0WR18a9f9/HB+jI8HbK+VXIpN85J5+Z5Gf4SSjU1X5KX/wCi6Pu9XGfV8kmH9d8rRl3BfdPuCzj+kxuf9Jcx0Mg1fL7w834pcxSk/6k22fnPbyV8vKm801glJULLzXMzWDw5sd9cs3pCFEXqzU6K6tuEPnUWv/Cn+qBydb1BrZCSER2CRiGjzuzE2OoIKO/aH0TqlG3CIBWx+nahUIxeRaN3D7/VfsXa2t86LTapZWrOSj+LS3MuJTui6/KuTo+XojqLr6yX0UxeTSsFtWbqzM5e908mlZAepSMn3tAm/NGTE28gIVQ95BZaREGgYu9u9q5axr4Na3DZO4vzZQoFGZOmMXruAtLGT6agpZAHVz9IkamoiyO249RMxBxxI6KsvVSjwrEXfeOryLzN/phWrvW7+Rzs7BOjjQlmq7chiiLNNVVU7NlJ+Z5dVOzZib21pcfnhIRHkDTaJwpKHj0Ok+N/lOx/Fg64qUiV5GQ/Qnz8YkwOE+d9vYhGu0+061Ln0hJ9jy+zqAMT9VrOjgmjweVmt8XOHoudJnfXwoqDkQAZWpXP6SdEwzi9ljEhGqKUR1/QVVX9CQUFf0UU2xNM0tJuJ33EHwZ9TFzWWsady+8M+I5NipnEs/OePS5Lf26r28Y9K+/xOx8CTI2bylMnPtXnv8fREAVtarHy9SFEQV2RoVH5Sn2F+Up9JauPXCzvETwUNBX43X62GrfS6Gg85PNyo3O5c9KdQcELsKFmA3cuvxOL2wKAQqrgsdmPcfqI46Oc+JGws34nr+96nRUVKzq1TYiewI25NzIncc6QGxsdizg8Dj7I+4A3dr2B1W0NaBsTOYbbJtzG7MTZwf9FkG4JCoF6SVAIFCRIkCCHRhRF8vN9loXB81+Q4Y4oiphaNlNZ+T719T8iih0nAaQkJV1O+oi7WF3s4Pb/bsXaVspLKoG/njOGq2amHfI1tpQ1c/+Sneyrs/hjCpmE2+eP5JZ5Gb3KmB0qOD1e7vp0B9/trPHHpo+I4D9DuNRKkM6YHW62lpvYXNrExv1NbK8wHXIBSK2QMjE5nKlp4UxJi2BiStgRZ0eLokiL3UlBxQYKy9ey37iPJruaZmcoJkeYb+sMpdXVf44REgkkhGpYOD6BK2ak9KqcX5ChRWPTavLzHgjIDJbL9YzMfIj4+MXDbmLE4XHwv6L/oVVoOTlxOrt23YDZvMffnpp6Cxnpdw+J9+Vwe3F7BQQBPIKAVxT99/1bUcTbh5hXENrbDor5tiIeQey6rUOsxV3LWvNztAhlg/1n6hNnjjiTR2c/2q1jgiA4KSv7D6VlL7PH6uG1Bp/gUgK8MvseTsi4ul/7I4oir6ws5qmlBV2258TpOWlUDAtyYpmQHNZnV8AAVyCFnqUXDA1XIKfHy7trS3lxWRFmR+CC0KKJidxzWjYJbSIoURQpLX2Jkv3P+/fZ547glVonQtvC7fzk+fxz3j+RSWWYmxpoqqwkPCERZZiei7+9mJKWEgDGR4/nndPfOaYdM4Y7DRYnb67ez/vryrA4Az8bcQY1N56YzqXTktH2wyK5yyNQ3mSlqM7aoaSXlZI6C2Zn38WH0XoVGdE6MqJDfLeYEDKidSSEagJKnImiSKvdg9F8QKztEwfVHbhvdlDX6qTO7OjkktRrJE4UodtQhK9DpjZ2alYRRbrqFCZHnE5qWBSxBjXheiUuKbQ0Oyg0WvylvUoarHj7UJ82Rq8iO07PqDbRT3acnsyYkKMi4joSGivL2fvbMvJWr+y2/FRizhhGnzifrBmzUetCAtpcXhev7niVN3e/2UlwJaLAGn4Jdv2pHYICI9xrmK2uItWQRIohxefuo08mQh0xJMYhww1RFGmsLPe5Be3ZRcXeXTgs5h6fo4+KJiYzBq9uNdrYBpR633c/MfEqXqlqZFnFcgDC1eH8bf6H/GyS8FVdc6+FPh2ReT0k2s3MTEtmQkQYY0M0jNap0Q3yd8PrdVJY+NcA8b9crmfM6OeIilowiD0LxOa28fCah/mp7Cd/LFoTzXPznmNCzITB69hRRBRF3tv7Hs9veT6gVNWN427k1gm3HvH4ZqBFQUIHp6BvuxAFjdKp20Q/OmaEhhCrOvI5L5vbxs6GnWwzbmNr3VZ21O/A7unZfVkhVTA2aiyTYiYxKXYS46PHE6oKPeK+HEsUNBVwyy+3UG9v/73805Q/cdWYqwaxV0MTURTZWLuR13e9zoaaDZ3aZyXM4oZxNzAldkrwt38QaHI08c7ud/go/yMc3kDB//jo8dw24TZmxM8I/m+CdCIoBOolfRUC5efnI4oi2dnZSKXDZxEvSJAgQY4EQRAoKChAIpGQk5Mz2N0JEuSw8His1Br/R1XlB1isXS92AYgirKg6g//mnY4g+gbZISo5L102kXnZMT2+htXp4ekfC3h3XSkdh1OTUsJ4cnEuI2P13T95CCMIIn//di/vrC31x3Li9Lxz7TTiQtXdPzHIoGFsdbCptInNpc1s3N9Efm0rh1o/CdcqmJIWwbQ2t58xCaH9JloTRZFW806MtV9jrPsWl6uhy/30+jHExp5DeMQZmD0Rfjch//ag+311F5JK4JTRsVw9M42ZGZHBC+lhhMdjoaj4aaqqPgiIR0TMISf7UTSaxEHqWd+otdZyx/I72Nu4F4DRWiWXh5nQta2/ZGbcR2rqTT0cYeBptDj5clsVn2+pDCgPOZSQhexFk/ApElnfnTGOBLlEjkKmQC6Vo5Aq/De51BfvGPPHpQpMThNb67b6j3Na2mk8PudxFNLuFxdaLfu48NtLqXb6HC+m6TxcFuEiJuZMskY+jErV85ikryzdXcNzPxdSaLR0u0+kTsm87BhOGhXDnJFRvRKHegQP5//vfH+Jg1vG38KtE27tr273GVEU+W5XDU8uze9UAnP6iAgeOms045LaF1oEwU1+wcPU1HzmjzXJ0nim0oytbRFnTOQY3jj5dWp27Wb3sp/Yv20LYtsivD4qGkbF8rL+B7z4Yn+Y+AduzL1xoN9qkCOkxebmnbWlvL12P6aDXBMjdEqunz2CK2emYujF96DF5qa4wefoU1RvobjOSkm9hbImW58ELuBztkmN1PrFPpltYp/06JB+F+kLgkizzdVBHNQuGjK2CYWMrQ7qzU7/OFOiaEAZvg5F2JYuz9EeSyau5ll4LTmAFFElxRulRohWI0SqQC4FhxdZjQ1ZjR2J2U13ozW1Qkp2rE/o017ay0CEbviU1LS1mMhfs5I9vy2jbn9xl/uExycyes58Rs2ZR2jMod0Qdzfs5tH1j7KncQ8R6ggiQ8eTpzqfJsL8+8QpZbw6ZgQzwkK6P1CQI0YUBOrLS9tEQTup3Lsbp83a43OUBhchCTYKk818q2i/1nlpwUvMTZ4LgEsQ+LWxlc9qm/m5sRV3F2s5Gq+HSGMFsQ01xDTUENds5NzTTmf6WechGUJrGnZ7Fbt234rZvNsfCwnJYdzYl9FqUwexZ10jiiLv7HmH57c+7xfcyaVyHpj2ABdmXXhMX1+2ulr5vzX/x6/lv/pjoapQHpv9GCcmndjvr9dRFLShZkOA8KgjRyIK2tRiZbvZRqpaxbQwHRGKIxf5Ntgb/E4/2+q2kd+U362g6QB6pZ6JMROZGDORSTGTGBM1BpWs96X8jleqLdXc8sstfsE9wFWjr+LuKXcHnevwlaBaWbGSN3a9wc6GnZ3aT045mRvG3cCYqDGD0LsgB9Ngb+DNXW/yacGnuARXQNvk2MncNuG2oCNYkACCQqBe0lchUHFxMS6Xi9TUVLTaYDZxkCBBjg9sNhtlZWUolUoyMjIGuztBgvQJq7WYyqoPqalZgtfbeXErNHQK8fGLqDN+R33jOj4qWMzyijn+9oRQGW9fewLZcT2LeFYU1PHgl7upMrUvKmmVMu49LZsrZ6b1OYN+qCGKIq/9VsITP+T7Ywmhat67fhqZMcNT4HSsIIoixfUWNpU2s6m0iU2lTZ0WN7siJULLlLTwNuFPBBnRun6fuLRai6k1fo3R+DV2e3mX+2g0KcTGnkNc7DnodL3/jTmQzV7bJgoytjowtrTfr20rUdZoddLV5U1WbAhXzUzj/ImJ6FRBZ4bhQnPzBvLy7w/4PMlkOjIz7iMx8VIkQ3jCb3vddu5cfmcn6/dwmcB1UW5Oyf0HiQkXD0rfPF6BVfsa+GRTBb/mGw/fAWLA8aKM/hlV1Ap/RBRkeFsnMzczmZy4sO4FOUcYl0vlh32OFESBxzY8xicFn/hjJ6eczFMnPoVC1vXC/Yd5H/LExicAUEngwXgbhjbBmFyuJyPjXhITLun3z3xFk41f84z8ml/HhpImXN6uBZcKmYTpIyJZkOMTBqVG6ro95rcl3/LAqgcACFGEsHTx0kHJat5S1syj3+1la7kpID4iSscDZ+RwyujYgP+xx2Nm167baWpe3b5zyFQeK62jri37OFYdwx2eRVSuXIetJfC4HdmR0cK2bF+7VJTwgPZaZo1eQHxmNgp1UFQ9lLE6PXy4oYzXV+2n/qBSVHq1nKtnpnHd7BGEaRRUmex+V58DpbyK6600WHpfwsp/bJW8zdEnhIyYdpeflAjtkHMXdXu9LC1ewSeFH7OjcX2ndomoQmKZgrluOl5XDGKoEm+0CiFajWjoWbQjsbiR1dhJtovkRujIjjMwqs3lJzVSNyyvsdwuJ8Wb1rN31XJKd2xFFDqfZ9V6Azmz5jB6zgLiMrMO6/fH7XWzpK6VP++rwtbhXH5GVCjP5SQT3g8L3kH6hiB4qdtf0uYYtJPK/L24HZ2v21p0br45oQaP3Dcem+HO4O7Rd5E8ehy6sMAS401uD18Zm9lmtpGoUpLqslL70Zt483cjaXOtC42J5aw77iU+s+vye4NFY+Mqdu+5E4/H5I/FxZ5HTs4jyGSHX5r0aLCueh33/nYvJqfJHzs/83wenPHgMSng2Nu4l7tX3E2lpdIfy43K5Zm5z/RJfHO49FUUdErqKSSEJAx4v0RRpKy1zCf8aSv1daAkbk/E6+L9op9JsZPICMsIClcOkxZnC79f9nu21W3zx85IO4NHZj+CUjZ8hMH9iUfw8FPpT7yx+w32Ne8LaJNJZJw54kyuH3c9GWHBNZ6hiNFq5I1db7Bk3xLcQmAywvS46dw28TYmxkwcpN4FGUoEhUC9pK9CoLq6OhobGzEYDCQkJBzTKu8gQYIEAd9FTXV1Na2trURGRhIT07/Zx0GCDASC4KGh8VcqKz+guXltp3apVENc3LkkJV6BXu8rd9did3Hzuz+zrrR9v/TQUm6f8Aaj088hI/0uFIrOi1ZNVhd//2YPX22vDojPy47m0fPHkRg2tCew+soXWyu59/OdeNrSfkM1Ct66ZgqTUyMGuWfHDy6PwO7qFjaXNrGptJnNpU00H5SpfjBSCYyKNzA1LYKpbY4/sYaBWXh0OGow1n2LsfYbzJY9Xe6jVEYRG3M2sXHnYNDnDuiY2uURWFlYz7trS1ld1NmJSK+Wc+HkZK6amUpaVPcL2UGGDl6vnZKSf1Je8RbQfu0aFjadUTmP93v2sCiKCIITr9eG12vHK9gQvPb2xx3iBx4LB8WX11fwTmU5nrZrbSkiQgePA6VUzsMz/8J5mef1a98Pxf4GK59trmDJ1kqMrZ0XqmVSCWq5FJlUEniTSJDJfFupVIJcKkEqkSDvJiaV+J7XVezA8bqKHXgNmVSCS2xhRfM/qXa2Z4zr5dGcl/AAl+SeQErk0E7UEUWRJzY+wX/z/+uPzU+ez7Nzn+0kBmp2NHPWl2dhdvkcmf4w/necoCyjpvaLgP1CDRPJyXmUkJCBWdizOD2s3tfAr3lGlhfU0WBxdbtvZkwIJ+XEsCAnhsmp4chl7YsZXsHLef87z+8KdPP4m7ltwm0D0ueuqGiy8cTS/IAypwBhWgV3nDSSy6endhJWOBw17NhxfYCLZFj0uTy+v5yCZl9MJcg5fXU04ZbOiwzRKWk0G2vwtDk6CRKRH2YYqQ/3PQ41K1i4Jg4FcmLSMkjMGU1i9igSskcTEh4cUw1FHG4vn22u4NWVJQHCfwCVXIpEQp+dCgESwzSkHyjn1ebukxkTQnSIasjPOZpdZr4q+oqP8z+m3NxZ8J1qSOXSnEuZm3I2mywCPzW0sLzJjMnTgzOCIPoGrl0w2aBlUWw458SEEa0cXiWKRUGgYu9u9q5axr4Na3DZO4s/ZHI5GZOnM+rEBYyYMAmZ/PDfo8Xj5b7CSpYYm/0xlVTCXzISuDYxash/to4XvB4PxpIinzBo7y6q8vfidDv4flYtjaG+39wDvxdywfc7FZmUQvKYcSSPySV59Dg0+vZym3tW/sovb77s/+0ByJp+Aqf87vedSskNJqIoUFr2CiUl/+TAWF4ikTNy5EMkJV4xbD6fVZYq/rj8j+Q15fljYyPH8s/5/yROd2j3ruGAKIp8VvgZT258MsCh4opRV3DX5Lu6FbQPJIMpCnILbgqaCvxuP1vrttLkaOrxORIkZIZn+kQ/MZOYGDPxqIinjiccHgf3r7o/wK1qWtw0np//PHrl8ZO46PK6+Kb4G97c/SYV5oqANoVUwfmZ53Pt2GtJ0icNUg+D9IUaSw2v73qdL/d92ek8d0LCCdw64VZyo3MHqXdBhgJBIVAv6asQyOFwUFpaiiiKGAwGwsPDUavVSCSSYTNIDXL8IIoiXkFEIgFp8DMapA+IoogoijgcDpqbm2ltbUUikTBixAhUqmMvsyXIsYPT1UB19SdUVX2E01nTqV2rHUFi4uXExy1GoWifMKtosnH9u5sCymFMi9vGtWM+QCnzCSwUiggyM+4lPn4xEokUURT5ekc1f/tmL03W9gmRcK2Cvywcw7kTjl3B8MrCem75YAs2l28SXyWX8uKlEzl1zLEx2TXUMDvcbC03tQl/mtheYTrkQpNKLmViSlib6CeCSSlhvSrhcri43Sbq6pZSa/wak2kjHcUZB5DJQoiJOZ242HMID5+BRCIbsP50R1GdmffWlbFkSyVWV+AilEQC87KiuWpWGnNHRiMdhhnmxxstLVvZm3c/Nlt7KQ2pVE1G+t1ERJzQJsTpINYRuhDp+OPtMaGTsMcO9H1xF8ArwtcmBSst7d8/nVTkmkgnTlHCB41KHGL7Z+3i7Iu5b+p9AzqpbnN5+H5XLZ9urmDj/q4nrielhHHRlGTOyo0f0HNHb9lWt417VtxDnb3OHzsh4QSemPMEYeqwwetYHxFFkac2PcUHee0l7uYmzeW5ec8FZKw+sv4Rv3tQsj6Zr879CqVMSVPTWvILHsZuL/XvK5HISUm5kRFptyOTDZyzjCCI7KxqYVmekV/y6thb09rtvqEaBfOyo1mQE8O8rBhCtQq+K/mO+1fdDxw9V6AWu5t/Ly/inTWlAc5GSpmUq2elcvv8kYRqO3++zea97NhxA06X0R9LSfsDT+7ZxoYm39yRRIBTNsWQ0Ngu+NaFRzB23smMnXcKYXHxeD0e6sv2U12wl6qCPPaUbeOTcXl+h4dR+/VMz+ss+gmNjSMxaxSJOWNIyB5FZGLykCrjcrzj9gp8ta2KV1YUU9LQc4mfAyjlUtKjAsU+GdEhpEfr0CqHnytLsamYj/I/4uvir7F7AgUtEiTMTprDCSMup0GazrImM5tarN3+isolMCM0hJMjDZwUaSBNo+K3ZjNfGpv5vqElwMnmADIJnBiuZ1FsOGdEhRIiP/pjyt7SWFnB3lXLyFu9AnNDfZf7JOaMZvSJC8iaMfuIxBpVDhcrmswsa2plVbOZVk/73y5Tq+K1MWmMCTm2klSONbweN48t+xuf1vwPAKkAZ62JJ9LcvatFdEoayWNysbW2kL9mpT8uUyiYf/WN5J58xpCal3C7W9mb9ycaGn7xx1TKWMaOe5Gw0D6vYw06Do+Df6z/B18Xf+2PRagjeGbuM8O+hIvNbePv6//OdyXf+WM6hY6/z/o7p6adOog9a8fkMLG8Yjk/lv44IKIgm9vGjvodPrcf4zZ2Nuzs9Lt3MEqpkrFRY5kU6xP9jI8ePyhOmMcbXsHL4xsfD3BgzQrP4pWTXyFGe2wnNdvcNpbsW8I7e96hzlYX0KaRa7g4+2KuGn0V0droQephkCOh0lzJf3b+h6+Lv+5UZvDEpBO5dcKtjIkMlnc7HgkKgXpJX4VAABaLhcrKSo6nv1OQ4YUoglcU8HjFwFIYEpD4NiCR+O5L/E3+C0NJ234gYQhdKwYZRCQSCUlJSYSEDJ0MoiBBDiCKIi2tW6ms/IC6uh8QxYOdUaRERS0gKelKIsJnBZTQsDo9fLGtihd+KQzIcv/DgkxunCWnqOgfNDWtCjiawTARQ9xDPPGzi+UFgZO5501I4OGzRxMZcuwL5nZWmrj27U00tomgpBJ45LxxXDY9ZZB7NvxxeQTWFjewoqCeTaVN5NW0Ihxi2BmuVTAlLYKpaeFMSYtgbELogJaN8Hqd2Oz7sZjzqKtfSmPjyi6+eyCVKomMXEBc7DlERs5DNkRs0lsdbpZsqeS9dWXs72IRb0SUjitnpHLBlCQMQ0AEEaR7vF4n+0tfpLz8P4hiDw4Dg4BNgHcbVBQ42xco4xUCN0Q5iZSLqNVJhKbex8ObX6fIVOTfJzc6l+fmPkesLrbf+iKKItsqTHy2uYJvdtRgcXaeJI8KUbJoUhIXTk5iZOzQyJwURZEP8z7k2c3P+if2JUi4Zfwt3JR7EzLp0F387Q5RFPnnln/y9p63/bHZibN5fv7zqGQqCpsLufCbCxFE3wLuC/NfYEHKAv++Xq+T0rKXKSt7LeC8q1GnkJ3zDyIjZh+V91HTYmdZfh2/5tWxpqgBp6frZX6ZVMLk1HAW5ETyVf1dVFl95RJuyr2J30/8/YD0ze0V+HB9GS/8uq+TY95Z4+K57/Scbh2kGht/Y9fu2/F6fb8NgluJynwFb1auZmt4ezmMWTsjyKrUI5FIGTFpCuMWnEb6xClIZd1/JkVR5P0tb/H0nuf9sVM3BIqJukKtCyGhzS0oMXsUcRlZyJXHZ6mDoYRXEPlhdw0vLSsiv9bn3hWpU3Yq5ZURHUJiuGZYlrDqiFfwsqJyBR/lfcSG2g2d2nXKSManXYMsZDobzAJVzu7dKmOUck6KNHBypIETw/XouxHyWL1efmpo5QtjM8ubWvF0MR7WSCWcFhXKothw5kXoUQ4B0ZytxUT+mpXsXbUcY0lRl/uExycwas58Rs+ZT2jM4SVTOLwC61ssLG80s7zJTKHN0eV+l8RF8GhWIroezk9Bhgabajdx/Y/XI7YlVdw+5mpS9/9MQ4kJS7UOW50GUTj0uSQiIYmz77yP6NQRA93lPmGxFLBz1y3Y7e2lk8LCpjF2zL9QqYbvArUoinyU/xFPb3raP16VSWTcNfkurhx95ZASYvWWYlMxd624i5KWEn8sKzyL5+Y9R6qhf91X+4sWZwvLypcdkSiowd4Q4PZT0FTQaeH9YAxKAxNjJvpKfcVOYkzkmOO2JNVgI4oib+5+kxe2vuCPxeviefXkV0kPSx/Eng0Mra5WPs7/mA/2fkCzszmgzaA0cPmoy7ks57JhlTgTpHvKW8t5bedrfFvyrX+u4AALkhdw64RbyY4YWiVAgwwsQSFQLzkcIRCA0+mkpaUFs9mM2+0OioKCDAmcHi+NFhfNNhddJE0dFlIJAWUA5P770oMeB96XDsOLnCCBSCQSFAoFer2e0NDQoBNQkCGH12un1vg1lZUfYLHs7dSuUESQkHAxSYmXoVYHXtyXNlh5b10Zn22pwOxonxxQyqQ8sXgciyb5bFJFUaS+/icK9/0Dp7MGQZSwvGI2S/YtxOltz7pPCFXz6PnjmJ9zbGeZHExpg5Wr395IWaPNH/vDSSP548kjh+Vk12Di8gisKWrgu101/LzXSIu951JfKRFapqSFt5X6CicjOmRA/uYejxmrtRirrQibtRirtQirrQi7vZLuHVKkRITPJDb2HKKjTw1w3xpqCILIqqIG3l1byvKCOg4e0muVMhZNSuTqmWlDRhgRpGtaW3eRl3dfQBmf/kQqVSKVapHJNMhkB23b4tIO8WqHnX/s+o5qe/uE3Jy4iTw89fcYVJHIZBpUqhgkEhk2t42/rP0LS0uX+vftr0zierOTr7ZV8enmCvbVWTq1y6QS5mdHc9GUZObnxKDoUM6pcu9uynZvRxREJFIpEokEqVTqu992k7bFfY9lHe5LkEpl/ue17yv1t0ukUqQSKRxo8+8rQyqVYvc6eK74FVY2rPH3yaDQ83/j7mN6zPSA42oMocjkw8dVQxRF/rXtX7yx6w1/bFbCLJ6f9zy/X/57NtT4Ftmnx0/n9VNe7/L8brHuIz//IVpaNgfE42LPZeTIP6NURg3sm+iA3eVlbXEDv+bXsSyvjtrWrhej5YbtaBI/BkAt0/L9+UuJ1oX3Wz9EUeTnvUae+CG/k1PLxJQwHjprVI+lTKuqP6Gg4GEEwYvNqKGpIIqWknB2JDSyaXT7d3lckYEFphzGLTiN0XMXoI/o/d9aFEVuX3Y7v1X+BkCMJoZ/jniYlqIyqgvyqC0qxOPuvgQb+MoHxaRnkpg9msTs0SRkj0JrCGaaDxaiKFJlsqNTygnXHXsLfyaHiSX7lvBJwSfUWAMdV73yGAzhJ6MOO5ESVwiubuZGJcBEg9bv+jMuRNPnOaNGl4dv6018YWxmQ0vXTkzhchkLY8JYFBvOtFDdUZ2XcrucFG9az95VyyndsRVR6DxOVusN5Myaw+g5C4jLzOrz2F0URYpsTpY3tbK8ycw6kwVHD9kCiSoFD2YksCi2/86zQQaOFmcLi79ejNHmc6ObGT+TV095FcFrZc/ee2ho+AXBLcFq1GCvi8PTOJL60spOn7Uxc0/mpOtuRqEeOJfArhAEJ05nHQ5nLU5HDU5nre/+gZujFqerjo7OsSnJ15OR8Sek0mMj8WKLcQt3r7ibRkejP3bGiDP468y/olUM7RK2Hfm25Fv+vu7vAc43i0cu5v5p96OWH93P1eHiFwWV/ciG6p5FQbOTZlNlrmJb3bYuy1weTIIuwe/2MylmEulh6b5rmiBDhv8V/Y+/rv2r//9uUBp4ccGLTIqdNMg96x8a7A18sPcDPi74GKs7cEwUpYni6tFXc2H2hegUukHqYZCBpKSlhFd3vMrS/Uv9wuEDnJJ6CreOv5XM8MxB6l2Qo0lQCNRLDlcIFCTIUMHjFfglz8j768tYU9TYqV0p8wl27O6jmyGtVkgJ0ygJ0yoI0yoI1/ruh2qUhLfFwrRKwjQKwnVK4kPVQ6LsQJAgQYY+Ntt+Kqv+S03N53g8nctShBomkpR0JTExpyOVtgvYDrXgH6lT8uqVk5ma1nmByOu1sXLbGzz2i5QiU3tWnQSBRbke/rroLPTqY2/ivzc0WJxc+/YmdlW1+GNzs6I5KzeeednRxOiHx0TRYOD0eFm9r13801GU1hGpBEbFG9rKfIUzJTWCuND++7uKoojb3dgm+CnGat3nE/3YinE6a3t9HINhPLGxC4mNOQuVaviJ4soafQLBTzdXdPm/OCEzkqtmpnHyqNhhn9V/rCIILsrKX6eu7ntE0esT6kh9whzpwQIeaWdBj/QgYY8/LtUglfZeZPJb5W/c+9u9AZNyN4+/mVvG39LtJLEoiry/932e2/KcP+v0cDOJPV6BFQX1fLq5gmX5dXi6WCRMj9Jx0dRkFk1MJMYQeD5pra9jxXtvsG/j2l6/Zn9jCnGxfFI9LSHt38Uok5J5W6MJcXT+X0hlciISEolMTiWq7RaZnEJoTCzSIeoaJIoi/97+b17b+Zo/lhWeRWFzIQBSiZTPF37OyPCRPRxDoLr6U4qKnwwYE8nloYzMfID4+AuOujBXFEX2VLf63ILy69hRYerQKqBNfx6ZymdZLzafxInRV3JSTizzsqOPyFFxd1ULj3y3l/UlgeXuksI13Hd6Dmfnxnf7txBFkZKSZynK/w9N+0Jpyg/D0ezrS1msjeWT6g9Y5pLrSuWR6X8nbeyEwy7X1WBvYNH/Fvkzd88ccSZPnvgk4CsLYywppqpgr7+kmL21pafDARCekERi9igSskeRmD2G8Phjt0RtkKNDXmMeH+V/xPf7v8fpdQIgIsOtysatnYBMPwsz3QvQQuUy5kXoOTnSwPwIA1H9WAKtwuHiK2MzS4zN5Fu7Fh4mqhScHxvOothwRg9QOSxREKjM283eVcspXL8Gl93WaR+ZXE765GmMnrOAERMnI5P3bd6r1eNldbPP8WdZY2uPTksqqYQZoSHMj9AzL1JPtlYdPA8ME0RR5J6V9/BT2U8AhKnCWHLOEn85G1EU2F/6Evv3t7tcSKVqMtP+hqc5jfI9O2mqrmTU7HnkzDqx3/vn9dpwOo042gQ+ASIfRy0OZw1ud9flZrtCJtMyKucJYmPP6ve+DjZGq5G7Vt7Fzvqd/lhWeBbPz3ueZEPyIPbs0Di9Tp7Y+ASfF37uj6llah6a8RDnZp47iD07MnorCuoKCRKywrP8bj8TYyYSpzs8F7cgR5fVVau5a8VdfkGbSqbiyTlPclLqSYPcs8OnxlLDO3veYcm+Jf6x2QESQxK5dsy1nDfyPFRDxIk7yMBS1FzEyzte5ueynwPiEiScPuJ0bhl/CyNCh5YzYJD+JSgE6iVBIVCQ4Updq4OPN1Xw3w3lXWZcpkVquWJGKhdMTiJMq8Th9tJid2OyuWm2uTDZ3JhsLkxtMVNbrNnmosXu2zbb3Li6sXgfCNKjdYxPCiM3KZTxyWGMjjegVhy9iXtBcON01uF01eJ0Gn3ZKv6LWyNutwmZTIVMqkUqU3e7mCTtFO+wANVhYUkqVQ27SRlBcCMIDrxeG16vHa/gQPDa8XrtbXE7XsGO4G3b50C7YMfrPXDfgVSqIjx8BlGR8zo5tQQJ0hWi6KWhcQWVle93KtUFvkmwuNhzSEy6HIN+bECbxelhyZZK3l1XSkl91yWArprpO192JUh0eQReXVnMS8uKcHWwW4vX1XLNmI/IDNuPwTCe7Ky/YjDk9sO7HX5YnR5u+XArvxXWd2oblxjK/Oxo5ufEkJsUdtwLKBxuL6v2NfD9rhp+2WvE3EV5HoDEMA2nj43jxKxoJqaE9Ut5KlEUcTprfK4+bc4+VmsxNlsxbnfzoQ8QgASNOhmdLhODIZfY2LPRao+NC0yby8OX26p4d20phcbODiqJYRqunJnKxVOSj8nM/yCHjyiKvLX7LV7Y+oI/M0sj1/DICY9watqpvTrGptpN3LPyHpoc7Yspp6edzt9m/e2QmcTF9RY+21zJkq2V1Judndq1Shln58Zz0ZRkJqeGdxqHelwuNn2zhI1ffY7H1fn5R4uSeCtrxzXikbfPS2SXhTAtLwJZL8phdESuVBGZlNwmDGoXCYVERA6ZcfgrO17h5e0vd4pfkn0JD854sFfHcLoa2LfvEYzGbwLiYWHTyMl+BJ0uo1/6ejjUmR2syK/n13wjq/Y14FJvRZP4EQCiV4Wl+F7w6pBIYGJyGCeNiuWkUTFkx+p79T+qabHz9I8FfLmtKkDkrVfJuX1BJlfPSuvxmtLrsbPq+zsoXpdPS6k+oORKQ6iTH2YY8cp8B86NGMdbZ77dL5Prv5b9yp0r7vQ/furEpzhjxBmd9hNFkeaa6jZRkE8Y1Fxd2Wm/g9EYQtuEQT7XoNj0jD4LEIIcf7gFN7+W/cp/8//LtrptAHilobg043FpJuBRj0WQdi+qydGpObmt5NcUgw75URj351nsLDE286WxuVuRTI5OzaLYcM6PDSf5CJM3PC4XTdWVFKxbRd7qFZgbOl//ACTmjGb0nAVkzZiNug8l1gVRZJfFzvLGVlY0mdnUasXbwzR9plblE/5EGJgZFoJWFnSlGI58VfQVD6952P/4+fnPc1JK58Xq+vpf2LP3brze9muUlJQbyEj/U59E6wcQRRGv19JZ4ON/bMThrMXjObQgtXdICA2dSE7OY4Touhc6D3dcXhdPbHyCzwo/88f0Sj1PnfgUsxOPTgnXvlLRWsHdK+8mrynPH0szpPHsvGfJCs8axJ71L4cSBSmlSsZFj2NSjE/0Mz5mPAbl0HU4DtIzexr3cOsvt/qvrSVI+PP0P3NJziWD3LO+UdpSypu73+Tb4m87fWbTQ9O5YdwNnD7idBRH0V3NWFJExd5d6MIjSMwahT4qeshcXx9vFDQV8O/t/2Z5xfKAuFQi5ez0s/ld7u9IMaQMUu+CDCRBIVAvCQqBggwnRFFk4/4m3ltfxo+7aztl90olcNKoWK6ckcrszCik/TDpYnd5MdldNFvdmOwuWmxumm2++wcERM02d1v8gLDIhbunmYpeIpdKyI7TMz45jPFJoeQmhTEyJgT5YUxseDxWn7jHWdO2rcXRtj1wc7kagaN5/pO2iYI6lpTQdBIXdZ/Bru4yc10UPT7RjWDvJNbxiXR8ohz/faFdoOP12vF6bX5Rj9C23wGhj9iHrIneotNlERk5l6jIeYSGTj5mLIGD9A8uVyPV1Z9RVf1fHI6qTu0aTQpJiVcQH38BCkVgRmpJvYX31pXx+ZZKLF2ILeZlR3PNrDROHBnd7flyW3kz9y/ZRYHR7I8pZBKungqzI57C66nosLeExIRLyMi4G4Xi+LNfd3sFHvxyF59u7n5xKkKnZG6WTxR04sgowrRHX0ThFbxsNm7GI3iYmTDzqFg4O9xeVhbW8/2uGn7Nq+vy8wg+14Izx8Vz5rh4xieFHvZFtCB4cDgqsFr3+ct6HRD8eL2dM5V7QiJRoNWmodNmotVloNNl+u5rRyCTHdtuT6Iosr6kiXfXlvLT3loONlVRyaWcOyGBq2elMSYhWJLleMfhcfCXtX/h+/3f+2Pxunj+teBf5ETk9OlYtdZa7l55d0AmcWZYJs/Pf55UQ2rAvlanh+921fDppgo2l3Ut6JuSGs5FU5M5a1w8OlXXi0TFWzay/N3/0GIMdAHLnnUikYnJiKKAKAgIgoAoioiC4L+1x7wd2nyPA/bvcAxE0dfW4eYRvfwcvpfNYWX+15cLUk6tzmJ0c0z7/uKBre8YgseDrcXUp7+xUqPt4Bx0QCCUgjY0rE/H6S/+s/M/vLjtRf9jmUTG9+d/T4K+b4L5xsaV5Bf8BYejfXwikShJS72Z1NSbkQ1ydqjD7WVdST0PbrwGs+Ab1zkb5uOqP63TvolhGhbkxHDSqBhmpEd2EvNYnB5eW1nM66tKcLjbhdoyqYTLp6dwx0kje3QYMjc2sHPZt2z/eQmOls7XgI5QGd/NqsEs8WURJ+uT+fDMDwlX998Y76HVD/G/4v8BvgXCL8/5klhd7CGfZ2ttobogr00YtBdjcRGCt+frNLlCSWzGSBJz2sqJZY3qkzihOwTBi+AVELweBK+3w83TQ9zbxa37uEyhJDIxmciUVDQhwTKdA0GDvYHPCj/js4LPqLM34FGmt4t/lN0LvTVSCbPDfa4/CyINRyyyORIEUWRji5UvjM18U2ei2dO1K/b0UB3nx4azMDqMyC5cikRRxNZiwmSspaWulpa27YHHlqbOTtwHCI9PYNSc+YyeM5/QmN47RtS73KxoMvtvje7uv88hMilzwvVt4h89KZpg1v9wp7y1nAu/uRCbx3eddkHWBfxl5l+63d9qLWbnrt9hs+33xyLCZzN27AsoFGH+mM/1tblLB5+Oj73erkvt9R0pKlUMKlU8alUcKnUcKlWc774qDpUqHpUqGqn0+Emk+GLfFzyy/hHcgk+kKEHC7RNv54ZxNwypUlK/lv3Kw2sexuxun/c6Pe10/jrrr8d0aaEDoqDdDbtJ0icxMWYioyNHo5QdP5/R44EKcwW3/HILZa3t15hzk+YSoY5AKVOikqlQyVT++x23SpkSlfQQ7W3PV0gV/S6EyW/K541db/BT6U+dSkCNjhzNjeNuZEHKgqN2PnHarOStXsmuX3+krrQ4oC0kIpKErFG+W3YOMWnpwSSEo8yexj28vP1lfwnqA8gkMs7NPJebcm8iMSRxkHoXZCAICoF6SVAIFGQ4YHF6+HJrJe+vL+syMz1Sp+SSaclcOi2FpPDBrzksiiI2l9fvPHTAYSjQechNi90nImq2uihrsuHtobb5ATQKGWMTDeS2OQflJoaSYHDgctUdVH+6zdHH5bOu7ZgtE2ToIpOFEBFxAlGR84iMnItKdeiJ8OOVPQ17uHvl3YAvW6yvi4xDGVEUaW3dQWXV+9TVfY8guA7aQ0JU5HySkq4gImIOkg4XPIIgsrKwnnfWlrKyC3cavUrOBVOSuGpmGiOiup/QsLk8PPNjIW+v3R+QXT4hOYwnF+eSHafH67VTWvoyZeVvIIrtfZTLw8jM+BMJCRcF9O14YZ/RzLL8OpYX1LG5tLnLkjTgE69OTg1nXnYM87NjGBXfu8z/w6XJ0cQX+77gs4LPqLZWAzAtbhp/m/U3kvRJ/f56dpeXlYV1fLerlmV5RqyurhcjkiN84p+zxsUzLrFv4h+v14nNVoLVVuQv5WW17sNmKwv4TPYGmUyLVpuOTpvpE/voMtBqM9FoUg4ru/RYo8pk54P1ZXy8sZxmW+ds86lp4Vw1M43Tx8ahOEYzsU02F4VGC3a3l8QwNUnh2qPq3DiUMVqN3LH8DvY07vHHJsVM4rl5zxGpiTysY7q8Lp7c+CSfFn7qj4UoQnh8zuPMTZrLlrJmPt1cwbc7a7B1cX6J1qtYPCmJC6ckkRHd/WJ/c201K959nZKtmwKfn5bOSdfeTGLO6MPqf1/pSvyUok/hn/P/2assZKfNRmNlOQ0VZTRWlNHQduurQEhjCPULhNpFQimotAO7CNJgb+DUz0/1LxQBTIiewCsnv0KIsm9iDa/Xzv79L1Je8Qai2P7Z0GpHkJP9COHhM/qt34fL0tKl/GnlnwBQSNSkWB9lZ7m7k+DyABqFjNkjozgpJ4a52dGsKKjn2Z8KabAEOledPCqG+88YRWZM138zr8dDybZN7F72E/u3baarua+4zCzS553IE5a3KGn1LbIalAY+PPND0kLTDv9Nd4HFZWHx14v945KZ8TN59ZRX+zyZ73Y5MRbvo6ogj+qCvVQX5OGwHvr6NzIpBV14xCFEO13F226Cl061dgeYkPCIdvFeSprve5qUjEJ1bIuTBwJRFNnZsJP/5v2XpeWrsalG4dJMwKXORZR1736Qolb6XX9mhoWgGYLjHpcgsKLJzBfGZn5saMHexclFDkyTC8y2NTPKWIqjtson+qk34nH23hVPHaIne9aJjJ4zn/iR2b0ay7sFkU0tVlY0tbK8ycwui73H/XNDNMyPNDAvQs8Ugw7Fce6weizhFtxc/cPV7GrYBfgcWD45+5NDukB6PGb27LmLhsZl/phanUxY6KS2eVGfo0/nuZTDQyJRtIt6AgQ+8ahUsajUcSgVUcHrxi7YVb+LP674I0ab0R9bkLyAR2c/2ucxXn/jFtw8v+V53tv7nj+mkCq4d+q9XJx9cdDdI8gxQ5Ojidt/vd1/rh0oAoRCUmXvhEYdYgeep5ApWFW5ilVVnR3xJ8dO5sZxNzIrYdZR+Y6KokjNvnx2/vojBetW9XqMJFcoicvMIiErh4TsUcSPzEFrCCbQHQ121O/g5e0vs7Y6sNS7XCLn/JHnc1PuTcESh8cIQSFQLwkKgYIMZQqNZt5fV8YXWyu7XECckhrOlTNTOX1sHCr58F6Icbi97KluZWeliZ2VLeyoMFHS0LusFJ3CSpqhnDRDOSNCyxkRWkaYqvUweiFBqYxuu5j1XciqlAcucmNRKiIQBKffNcfnlGNrL4PlteMVbO3tXjtCN3Gv197nRdqhgEQiQ3qg3JlU01YiTYNUqj4opkUmVbeVQ9O0uRe137c7qmhsXInJtKHHiYmQkNF+tyCDYUJwUqGNgqYCrvvxOlpdvs95vC6ej8/+mAh1xCD37Mjweh0Yjd9SWfU+ZvPuTu0KRTgJ8ReSmHgZGk1gbfVWh5vPN1fy3rpSShs7O55kROu4elYaiyYlEdKNG8IBfius589f7qKyuX1CVqOQcc9p2VwzK61TaSubbT+F+/5BY+PKgLhBn0t29t+O23Jh4Pu/rN7XwLL8OlYU1HdasOtInEHN/Jxo5mXHMDszqlvXir4giiI76nfwccHH/FT6U8AC6wE0cg13T76bC7MvPOIsGpvLw/L8er7fXcPy/LouF+cBUiO1fvHPmATDIS/ePR6z39nHZi32l/Wy2yuBvpXwlMvD0HVw9vHdH4lKFXdcCtf6isPt5Zsd1by7rpTdVZ3HGrEGFZdPT+XSaSlE64dnhnarw80+o5lCo4WCWjP76nz3uyo1FRWiIjlCQ1K4lqRwDckHthFaEsLUw3582ht21u/kjuV30GBv8McWj1zMg9MfRCE78gy4r4q+4h/r/oGrw3hJazsNY9lcIPA7K5dKWJATw0VTkpmXHd2ji6bb6WDDl5+x+ZsleD3tzgNqXQgnXHIVuSefhlR6dP5/62vWc+/Ke2l2tjsanZRyEv844R/olUfm/mFrbelSIOS09i37PSQyKkAgFJWcSkRiUr+JDx5e8zBfFX3VKZ4blcurp7x6WH8HsyWf/PwHaW3dHhCPj7+AkZn3B7gXioKAy+HA43KiDtEjkw/smFsQBRZ/vZgiUxEAN4y7gSuzb2FFQR2/5tfxW0F9t6Uzu2JMgoEHzxrFrIyoLtuba6rYtfxn9qz4pUtxmEzlZcTUTGaecxfhyUnc+sutrK9ZD/gWxP5zyn+YEjel72+0F2yu3cx1P17nz/J9YNoDXDbqsiM6pigI1FaUULR7C5UFe2gsKsHZaOqH3g5RJBLCYuKISgl0+QqPTxzwz/JwxOl18kPJUt4o/Jk8ZwguzQTcqpEg6fqcL5fA9NAQv/gnUzv0S5yLoojV1EyLsZYaYy0/t9hZJlGzRxeO0MV4V+F2krk/j9FFO0mtLEImdD++lkilGKKiiU0fyajZ8xgxcXKvMt7L7E5WNJlZ3tTK6mYLFm/3rxGpkPsdf+ZG6IlWBjPqj1Ve3PYi/9n5HwDkUjkfnvkhoyN7J8IWRYGS/S9QWvrSEfVBKlUfJPKJb3fxUfviCkVE8FrxCGi0N3LPynvYbNzsj40IHcHz858nPTR9UPpUa63lTyv/xPb67f5YYkgiz859ljFRYwalT0GCDCQ2t417f7uXlZUrD73zEGR24mxuHHcjk2InHZXXs1vM5K1azq5ff6ShoqxTu1yhJH3KdBwWMzX7CnA7ehY1A4THJ5KQ7XMNSsweRURCEhJp8LdloNhq3MrL219mQ+2GgLhCquCCrAu4YdwNxGhjBql3QfqDoBColwSFQEGGGm6vwI97anl/XRkb9jd1atcqZZw3MZErpqcyOmH416h1u000N6/HZtvfVnu6vXSXyWqltDWJ0tYU9reksr8lhWZn76zYw1Um0kLLGGHwCYPSw2oJ14W1C3xUsW3WtHF+4Y9SGX1Uy1IJgqe9fNdBgiG/gKjj9mDhkXBQe9tWKlV0EOao/eXGfDFfSTGfYEfTg1invd33XF+7RNK/Npder43m5vU0NK6gsXFFl6WfDiCXG4iImE1U5DwiIueiUnY90X+sU2wq5rofr/PXNz7AtLhpvHbKa8iHoVjKbi+nsupDqqs/x+MxdWo3GMaTlHgFMTFndSppUVRn5t21XQsmJRI4KSeGq2elMTsz6pCf3Wari0e+y2PJ1sDSVnNGRvHY+eNIjug+K08URRoafqFw3z8O+hxLSEi4iIz0e1Aqh7dQ60gRBJE91a1+t6AdlaZuk8iVMinTRkQwLzuaBTkxjIjS9encY3Pb+G7/d3yS/wkFzQWd2vVKPVa3FUFsn4A/XHcgq9PD8oI6vt9Vw/L8euzursU/I6J0nDkujjPHxTM6/tDin4aGZVRUvofVug+ns7bHfbtCpYpDp83wlfPq4PKjUEQO+cWb4YAoimwtb+bdtWV8v6umk/OVQibhrHHxXD0rjYkpQ7NUoMXpYZ/RzD6jhUKjmcI6C4W1ZmpbHf1yfIkEYvVqksI1fnFQu1hIS3yYeti7J31d/DV/W/s3v0hHJpFx37T7uCT7kn77nrm9Au9tWc3Lef+Hi/ZyJB5LFvaqS0DQkhkTwkVTkjh/YtIhBWiiKLJv41pWvPcG5oYOznkSCeMWnMrsS646apl6gijw5q43eWn7S/7zsUwi485Jd3L1mKsH7FwliiLW5ia/KMgvEqos75MLxAHxQcfSYlHJqYQnJPbJBn1Pwx4u/e5SvxDkoqyLApygxkaO5dVTXiVU1f5/EUURj9OJy2HHZbfhstvb7vu2brsv7rTbaGrYRlP9FjxOL4JbitctRfQokRGJ4JbhsttxO9u/9xKJFF1EBIaoGAxR0b5bdIzvcdtWoT5yAdSPpT9yz8p7ANDKtSxdvNRfdsvtFdhU2sSveXX8mmfsUuQNPhHxn07L5vyJiZ3KvLpdToo2rGXXsp+o2Nt19m9IgpXIURZmnfkgCUnnIYoif1n7F74s+tK/z+NzHufs9LOP+P32xHNbnuPt3W8DvkziTxd+2mlhUBAFWpwtNDmaaLQ3+rYO37bJ0USTvan9vqMJizvQEUjjkBHTrPLfIluVSMX++Y55JSKCVESUgCBp20pFhAOPA+77toIERImI4H/c3nbw81VuKWEWBWEWJTKh932WyuREJCa1C/jahEKGqJjjbtHBI3goaqng34Vr+KnBhFmZgyDv/no6WinnpAif8OfECD2GISjsdTsdtNQZ/eW7TP4yXkZa6ox4XJ3P51a1joKMseSNHE91XEqXx9XYrYwpy2dGSy25KhlhsXGExcQRGhNHaGwc+sioXgnMrF4v60xWlje2sqLJTLG9+98XuQSmGHTMjzAwP1LP2BAN0uB4/Zhni3EL1/14nX8M9MfJf+S6sdf1+Th19T+yd++fuizxJZOFoFbHHzT/eUDg43PzkcsPvyR1kN7jFtw8t/k5Psj7wB/TKXQ8OvtRTko56aj2ZW3VWu5fdX+ACH9e0jwemf1IwHjzSDDV1rDm0w8wlhQBYqALo3hgc+BOe1v73Y4x8eBQ5+d2PEbng3XpAnkgJpPJSB6Ty/hTzyIhKyf4fTiGEUWRbXXbqLJU4fK6cAkuXF4XTq8Tp9fpv99x26ld6Lq9q8TDI0WChFNST+GGcTcwKnJUvx//YERRpCpvDzuX/Ujh+tV43Z3fU1RKGuMWnMboOfP9ZYYFwUtDeRnVhfk+d9LCPFrqjJ2eezAqnY6EkTkktJUtjs/M6pfrzCCBbKrdxEvbXmJr3daAuEqm4sKsC7l+3PVEaY7PdbbhTlAI1EuCQqAgQ4WaFjsfbazgo43lXWZcZ0TruHJGKosmJ2FQD99sIFEUMJt309i4ksbGlbS07qAvbgYtTr1PFNSaQmnb1urunVX/iCgduUmhjE8KY3xyKGMSQoMlLYYQoihisxX7RUEm02ZEsftBtF4/lsjIeURFzsVgGI+kmwzGY4ny1nKuWXoN9Xbfwp1WrsXusfsvgK8YdQX3TbtvMLvYa0RRoLFxJZVVH7Q56QSOPaRSJbExC0lKuqKTo45XEFmeX8e760pZta+Bg9Gr5Vw8JZkrZ6aSGnno84Moiny7s4a/fbOHBku740KYVsHDZ41m0aTEXk8EeL12Sstepbz8PwFuV3J5GBkZd5OYcPFx8VntDY0WJysL61leUM/KgjpaHd1n/qdGapmfHcP8nBimj4jo9txdYirhk4JP+Lr4604LYOBzVrg452JOTT2VwuZCHl7zMCUtJf723roDWZweluXX8f3OGlYU1uFwd/07lh6t46xx8Zw5Lp6cuN6XPisvf5N9RY/1Yk8JGk0yOm2mT/DTweVHLj8yF40gvaeu1cGHG8r5bzdjuPFJoVw1M42zx8cPikOOzeWhqM5CodHS5vTjc/ipMh06Y6sjKrmUzJgQ9Go5VSY71SZHr8q6dodUAvGhGhIPchI6IByKD9V0cmAbKngED//c8s8AG/1QVSjPzn2W6fHT++U1iurMfLq5ki+2Vvp+m2RWNAkfIw/Z599HK4nm/slPcN7oqb06vzRWVbD8nf9QtnNbQDwuM4uTrr2ZuMxDl+DqL1qcLTy4+sGAjMxIdSRPz32aqXFTj1o/OiIKAq0NdT5xUHm7QKipujLANelQSGUywuMT/WXFDogQQiIicTudPrGO3eYT7ths/HP9M1Q1laPwSBipS+eU+AUsd21iiWy1/5ixDj2L9o1CZvX4hDsOB6LYN0e4/kQdom8TBkVjiIpBf5BYSKM/tOD1YFeg68dez52T7+xy35J6C8vy6/glz8im0mbUcim/m5vBjXPS0SgDz6t1pSXsWvYTeauXd+n8JNd6iMw2EZFtQhepJTf3NcLDfJ+5N3a9wQtbX/Dve9uE27h5/M19+dP0CZvbRqOjEaPVyIOrH/SXCItQRzA1biomp8kv8ml2NgcImI8UuUdCRKsSuVfiF92IbQKdjqIe4SBxjn+ftjaO4mlaIoDeJifcrCTMoiDcrCDcrERvlSPtQ0cUag1RSSkdRHw+kZA2NGxYL/65vW6qLFWUm8upMFdQ0lrNdrOLEncIDZJ43Mp0kHQtYJEAE/RaTo40cFKkgVz94AtRREHAYmryi3tMxlq/6KelrharqfnQB+kGiVSKJzWTgpxJbItPp1rZdcJHslrJothwFsWGk63reWFKFEXyrQ6WN5lZ0dTKepMVVw/z60lqBQsiDMyP0DM7XI9+CIqtggwcra5WLvj6AmqsNYAvKeX1U18/bIdah6OahsYVSCVKv4uPT+QTvCYcanxX8h1/XftXHN52EfaN427ktgm3IRtgN06v4OXVna/y2o7X/POIMomMOybdwdVjrj5ih2TwlWHd/O2XrP/8Izzu4eeEH506ggmnnkXO7Lko1ZrB7k6QYYQgCoECIaGzqKijoKgr0VHHdr1Sz7mZ5zIidMSA993W2sKelb+ya9lPNFdXdmqXq1TkzDqR3JNOJy4zq1fjZUtzEzWF+VQV+koXG0uKEbw9X1NLpFKiU0f4HYMSskehj4we1uPzoYIoiqyvWc9L218KKMcOoJapuTTnUq4de60/MSfI8CAoBOolQSFQkMFEFEXWFTfy3royfs4zdlpMkUklnDo6litnpDIzY/hm8DtdDTQ1rqKx6Teamlbjdnd2OuoaCUplVFvmSqw/W6Wjm49SGUNNq5TtlSZ2VvjKiu2qaunWkaEjMqmErFg9E5JDyU0KIzcplOxYfY9lFIIcPTweC83Na9uEQSt7dMRQKMKJiJhDZORcIiPmoFRGHsWeHh2qLFVcs/Qaaq2+v4NGruE/p/yH9TXr+ff2f/v3e2z2YyzMWDhY3TwkbreJ6prPqKr8L3ZHead2tTqZpMTLSEi4MKBkBUCL3c1nmyt4b10Z5U2dM8NHxoRw9aw0zp+Y2KuyUq0ON19sqeSDDeUU1QWKRs7Ojeev54whKuTwSvvYbGVt5cKWB8T1+rFkZ/2N0NAJh3XcYxWPV2BbhYnl+XUsy68jv9bc7b4ahYxZGZHMz/EJg2IMcpaXL+eTgk/YWLux0/5qmZoz08/kouyLGBMZaHHt9Dp5efvLvLPnnUO6A5kdbpbl1/HdzhpWFtbj9HS9GJcZE+Iv+5UVG9Kn325RFCkufoqy8v8ExCUSBVptGjrdyACXH612BDJZMFtmqODyCPywu4Z315aytdzUqT1Sp+TSaSlcPiOF+ND+n1R0uL0U11vYZ7RQYDT7y3tVNNu6dd/qCqVMSnq0jqxYPdlxekbGhJAVqyc5QhsgzPF4BWpbHVQ226lstlPRZPNtm21UNdupabFzBDoh5FIJ8WFqv0goKVzrL0OWHK4lRq/q5AByNGh1tXLvyntZU73GH8sMy+RfC/5Fsj65h2ceGrPDzXc7a/h0c0WXnyEQSBu5ikb5D/6ISqbi/2b+H+dknNPtcV12G+uWfMzW7/+H4G0fI2v0BuZcdg1j5518VN0x8hrz+OOKP1JlaXfQmxQziWfmPkO0Nvqo9aO3eD0eTLU1NFaWdXARKsdUUz2gYpyCZDPrxrVfN0W0KDh1Yyxq98AsEilUamRKJQ7z4ZRYDkSuVPnEQR0FQlHRfqFQSEQkUpmMn0p/4u6VdwO+se3SxUsPWerW5vIglUgCRMFOm42Ctb+x89cfMZbs6/QciURKTHYo2tSdGFIsSKS+MeeE8W+h0/mcd37Y/wP3/nav/znnZJzDIyc8cljX4Da3jZ0NO2mwN3Ry6ul4s3v6JsjsC3KJnHB1OBHqCN9NE+G/H6mOJFITSbgqHIVMgSAKCKKAV/T6toIXEdH3WGiPd9qvm3hPbV3G215DRMQrtO934LHJaaLIVBRwzuiIzAuhVgVhZiXhZgVhbQKhEEffnFI1eoO/tFh0SppfzKfS9i7x6Gjg9DqpNFdS3lruF/wcuF9la8alzMClGoVbnYNHOaJb4Q+AWuJhXoSBM2OimD9I5afcLietdUZMxhqfq0+byMdkrKW1znhEi8jqEL3fxScsJpbQWJ+rT1hsHPrIaKQy3zlEFEV2W+x8YWzmqzoTNc6uk5HGhKhZFBvBeTFhJKqVADS7PfzWbGZFk+/W3XMBNFIJM8NC/K4/GZqhX2ItyMAgiiL3/XYfP5T6xnMGpYEl5ywhThc3yD0LcrQoaCrgjuV3BPyunZB4Ak/OebLfHHkOptHeyH2r7mNDTXuJmGhNNE/PfZrJsX1eP+yS6sI8fv7PS12WERpuKDVaxsw9ifGnnElk0pFd4wUJMhQRBYHy3TvZuexHijau61KkE5ueybgFp5FzwlxU2u5d8nuDx+XCWFJEdWEe1YV5VBXkYW9tOeTzQiIiScjylRNLyM4hJi0jWPr3CBBFkdVVq/n39n+zp3FPQJtWruXyUZdz9ZirB+y3KEj/EhQC9ZKgECjIYNBid/PF1ko+WF9GcX3nLMVovYpLp6Vw2bQU4kKH3wKfIHhobd3uc/1p+g2zeXcPe0swGMYTGjoJtTqhTfBzQORzeKW6PF6BonoLOyta2FHpEwfl1bR2KtvRFWqFlDEJoR2cg8JIi9QGJ2gGGVEUsVoL/aKglpbNiGJ3Yi/fZ+qAW5BeP3bY1zI3Wo1cs/QaKi0+Vb5apublk19matxUBFHgj8v/yLKKZYBvQfC9M97rdV35o0Vr6y4qqz7AaPwGQTjYMUNCZOSJJCVeSWTkiZ0ccwqNZt5ZW8qXW6s6ifykEjh5VCzXzErrtWByb3Ur768v46ttnY8XZ1DzyHljOXl07GG9z4Opb/iVwsK/43AEZlQkxF9ERsY9x6RorT+oabGzoqCeZfl1rClqwObq/H2XyFtQhG1EE7kJQdp50TLVkMrF2RdzTsY5h7yA2Vm/s0t3oNvG30mIazY/7Krjt331uLoR/2TFtot/RsYeXtalILjJz/8zNbVf4HZJWFkeQrGgZkbIDM4eeQExaZmERh9/pSyGK7sqW3h3XSlf76ju9LmRSSWcNiaWq2emMW1ERJ/HGC6PQElDZ4efskZrn4Q3cqmE9GgdI2P1ZMXoyYoNIStOT2qEtl9E0W6vQI3JQWWzjYpmW4BYqLLZjtHs6JNA6WCUMimJbe5BB4RCB1yFEsM0aJQylDIpCpm035yF9rfs5w/L/kBpa6k/Nj95Po/PeRyd4vAWikVRZFNpM59squD7XTVditljDSoWT0riwinJjIjS8Wv5rzy4+kGs7vbriEuyL+HeqfeikCkCjp2/ZiUrP3gLa3O7oEQikTL+1DM54aIr/HbeR4sv9n3Bo+sf9ZdTA7hmzDX8YdIfUBzFEr39gcfloqm60ldWrINAqLX+0DbovaUwyczacU1+15XwVp8YSOOSIVcoUWg0KDUalOr2rUKjbX98INahXaaUUN/0FfVNXyNVepAp/p+98w5vqzrc/+dqb9uS90rixFnOImSRRRJCwkwLlL1HW7rL3t9fgRZoS6EtUEYZHdAyWig7gwzIhuzESZw4w3tJli1rS/fe3x+SZSsecRLHdoLe59Fz7z136NiWdc8953PeV0KhkjCZCxk54teYjONpcTTgaqinxd6Ay16PqyGyjGw3HHU259EkCApMVhvm1DS2BfZSo3Ti0YeZPnIeN511O5a0NNTao7tvVO/by84VSyhZv7rTWLek9AyK5sxDlbkaV2BZrNxiGc/4ca+giUYNb63fym1Lbot9LqdkTuGl+S/F/T/1RN6Ql3/t/Rdv7HoDV/DEgaojZdFY2mAeva0N8mn/0kdAH7PG3Csz+/tboizjCIZJ1ajwh30cbD5IaVMpB5oOsL9pPweaDsQmShwpdUgg2R0PB6W0qI8ZpjPb0mKxYq2gkC0nD5VG0xs/Ygd5Q94I4NNSTrmrPLZe0VJBnacu5uIgCXpC2uGEdKMIaUcS1gyGoziPWmQHs5P13Di4iGnJFtQnGaiVZRm/u4WmupoI5FNbE4vwaqqrwd3oOPpFupBCqcSSmh4FfDJIzsiKwT5J6RnojMd+fxNlmQ1Nbt6vc/JJQzPN4U6eQYCpSUbCsswWl7dbf+sRRh1zrGbmWS1MTTKiS0w6Swj4+MDHPLjmwdj2M3Oe4dxB5/ZjjRLqDzUHmrnvq/viJhfkmnL549w/MsI6olffa3PdZu758p6YuzjA1Kyp/HbWb7HpT7xPKuD1sPpff2f7F5/HxXGlDx7K2dffiskaeY+4x97ohtDe0a+1LFYktNslHFkU2+hsX+y6QifXOGLb1VDPjuWL2bPmy05jJfOKxjFhwQUMnTQtASAkdMrL7WykeNUX7Fy5lOa6jm1ojV7PqJlzGDtvIRkFw05aPWRZpqmuhuqSPVE4aG8EIjxKJ5FKoyVzaCHZw0eSPWIUWYUj+yza/HSSLMusqljFC9teoMRZErfPpDZx/ejruW70dVg0lv6pYEI9UgIE6qESIFBCfanuBp8BphVYuX7aYBYUZaA+xToI/P4aHI1f4XB8hdO5lnC4azcHtdqGzTYbm3U2VutMNJruZ332Sv1CIntqXOyojMBB2yuaOGj39GgAyqJTtTkGZZoZnmGmIM3YL/EeCUUUCrlodK6NRsytIhhs6PJYtdoacQqKugWp1cl9V9FekN1n5+bFN8cGHdUKNc/Pe57pOdNjx3hCHq799FoONB8AINOYydsXvt0rD/THIlEMEAzWEwjUEYgug4F6nE0bcbm2dzhepUoiO/tycrKvwWAYFH8tSeaLPXX8fd1h1h3o2EGcpFdz1eQ8rps2iDzr0WclBMIin++s5Z8bythc1tFG3qRVceXkPH45vxBzL8cviqKfsrKXKSt/6Yi4sCSGFtxFTs5VibiwbhQIi3xzyMmKvfWsLKmj3LsDdcoGVObdCMIRXe+ygE0xkfPzL+XGifPJtPR8xkpADPDithd5o/iNOHegsKcAf833kEPx96qRmWYuGJvFBWMzGZZ+Ypbrouhjx86fUrFnA1sPm1huDuE0t80oznRombbLRppoITUvn7T8IaQOGkxa3mBS8wf3+UB+Qj2Xwx3g7W8qeGtDGdXN/g77R2aauXH6YL47IadDvE1IlDhs97Cvzs2+uhb210eAn0N2zzFFcikVAoNsBkZkmCPQT0bE4WewzYhG1X/tzUBYpLrJ3w4O8lLRumz0YXd37IQ9XikEUEehILVS6HxdpUCtEGLrmug+VfS4JnkHW/0vEKbNkW6C+XtMS7kajVIVuZaq43VbYSRVtEyjVKBWRTqdl++p571NFRx2dHS5UysF5o/K4IpJecwqTO0AZx1qPsQdK++I3fsBJqRN4A9z/kC6IZ2G8sOseP0lKvfEA/k5I0cz7+bbSR9c0Gu/357IH/bzxMYn+KD0g1iZUW3k8RmPn3aDX0GfF0dlBfbKsigkVI69ogx/iysOyGmUmqkI1BBSSSg0Gs4fcREmU1LcMRq9nq88m/hT+auxwf8h5iG8tuBV0kzpJ1RPV8su9u59qMOkDat1FtaUs0hJOQuzuahDG0WWJDxNziggVI8rCge1xLbrCfpO3OlGb7ZgSUvHbGsfO5aGyWqjumQPO1csxVHZ0V1SqVIxbMp0xs5bQGZhDjt3/YhmV1scXlrquRQVPYtSGXFmK3eVc+1n19IUaAJgSNIQ/nn+P49pFmRADPBeyXv8dedfafT31P0WNApNHNCTok1hY+1G6rwRmCxNn8Yfzv4DOeacmHvPt0V+UeLv1Xb+VFZHY0jEqFQw0qhjlFHPSJOOUUYdo0x6rGoV7qCbA80HKHWWxiChA00HqPfVd7ywDLqgIgYFJbeoSXFrSG5RoxZ7fk8UBAXJWdlHxP+lordY0JstaA3GbkFfV9BFRUsFFa6OwI/d1zH6GEASDIR0IwhpR7YDf7qvc54mzCSzlvlp6Zxts5Gq6f0BTEkScTscUdinI/AT8Hac/NZT6cyWiJtP1Nmn1dEnKT0Tsy015upzMhSQJFY4XPy3zskyh4tAD9peSSols1JMzLNaONtqjjkHJZRQqypaKrj848tjMPclwy7hsRmP9XOtEuoviZLIC9te4K87/xor0yl1PDr9US4ouOCEry/LMm8Uv8Gft/wZMTqZUkDgB+N+wI/G/+iEo8hkWWb/xrWs+NsrcZMOVFotM664jonnLzqp39O9Lb/bze6vlrNt6Wc4azq6EBpTrIw7ZyFjz1mI2ZraDzVMKKHjkySJlG3fyo7lSziweSOy1BFjziocwdhzFjLyrNmodf1jTOD3uKndX0LVvr1U79tDzf4SQv6jP1emZOdGwKBopJg1OzcxibKHkmSJFeUreGHbC7HI7laZNWZuHH0j1466FpMm0e88EJUAgXqoBAiU0MlWICyyeFct/1xfxqYuBp8vnZjDddMGMfw4XQT6Q5IUoKlpUwz+8Xj2dXmsIChJskyMwhizMZlGDQiHlhZ/iJ1VzRE4KBorVtXUs05rpUJgsM0QjcwwR+MzTAyyGU85iOtUlyxLuN172rkFbYUu5+UpSEqaEHULmoPJNHpAuz05/U5uWXJLrCGmFFTcN/EJBuun0OAO0NASQCFAbooBldbOgxtvwx2KRFxNypjEKwte6ZXZ9ZIUIhi0EwjWEwzUEQjEwz6BaFk43NSj65nNY8jNuZ6MjIs6xBo1eYO8800k/quz/8eRmWZumj6Y73QyaN6ZKhq9/Ovrct75poJGT0dr+ZGZZq6bNojvnpGDqQdxYicin6+cfft/jd2+PK7cbC6KxoWd0eW5tZ5aXtj2AoeaD7Fo6CK+O+y7aJTfno5lV9DFR6Uf8U7JO3FOHK2SwmZCzimEmqYgh9sG7sblJjFnRDrzRqYzLiepyxihZm+Ipbtr+WxnDWsrt6LKeBeltm3wSJY0BOrPZ6juXC4am835Y7MYmtY7D0GuxgpWvPsz9uxpZk22h/LMzu9DCgmKDloYX5qESoq/z5hsqaTlR6Cg1qU1Owel6tszYDjQFRYlvthTx9/WHWbDwY6DxEl6NVdMysWsU0egnzo3B+1uQmLPn8sEAQZZDXGwz6kML/uCIlVNvpibUGW76LFKp6/T7/STIxm1dTXa9M8RhMjfQ5bU+KsvJ9wyrtffbXiGiSsm5XHJGTnYjhJP6Q15eWTtIywtWxory1DYuK3lHKpXfxPXwWdMTmH2dbcwauacPm/7VLRUcOeqO9nbuDdWNix5GM/OeZbBSYP7tC4DRTXuGhb9bxF+MQII/uqsX3HZ8Mu6PP7jAx/z8NqHY6DqkKQhvLbgtROOUpOkMJVV/+TgwWcQxY5AmkplJjl5Kikp00hJOQuTcXiPnuP8HncMEmqxR2GhKCTUYm/A09TxufhEZcvNZ9w5Cxk1ay56swWv9xDbtt+Kz9cWT5GXexOFhQ/G4KYmfxPXfX4dZa7IMVadlbcueCsuGrQ7haQQH+z/gJd3vEy9Nx46yTHlMC51XFwkV/toLqveikHV0Xm2yl3FZR9dFhskvmL4FTxy1iPH/Xs51STKMv+tc/LbgzVUdROz1KoMjYpRRj2jTBEwaJRRR6FBh06poDnQzIGmA3Fw0P6m/Z3DWjKYfKqoc1DEPSjZrSbJrUYpH/t3pkKpRGsyoTBokXRKAhoZjypAk8KLnSacCg8BjYhfLUWWGomwUo5zM5AUJkLaKPijG0lYnd8t+CMARSY9ZyUbmZ5sYmqyCau6d55vQgE/zfV1EcinPfBTV0Nzff1xu4QJggJLWhpJGVkxwCc5Myvi7pOeMWBi2VrCIp82NPFBXROrnS2x3gYBmGA2MNdmZq7VwhlmA6p+iC1N6NRQWApz0+Kb2N4QmSSVb87nvYvfw6A+sbiVhE59LS9bzoNrHsQbbmuLXT/6eu48805UiuP7Hm8ONPPwmodZVbkqVpaiTeHJWU8yI2fGiVYZV0M9y19/kYNbvokrL5g4mXNu+RGWtBMD1vtTsixTvms725Z8yoFNGztEAQsKBcMmT2PCggvJKxo3oPuVE/p2q8VhZ9fKZexcuZQWe8dJ1FqjkdGz5zF23kLS8gf3fQWPIkkUsVeUtXMN2kNz/dHdd3VGE1lRMCh7+CiyCocf1W322y5Jllh6eCl/2f4XDjUfituXpE3i5qKbuXrk1Yk2ywBTAgTqoRIgUEInS1VNPt7aUMY731Tg6GSgYkSGmevP6pvB596Sz1eOw/EVjsavcDrXd9pZ3CqtNjPqwHI2Vut0VKpTA3JqaAmws6qJbRXN7IjGih3LQJNaKVCQGonWGJ5uojDDzIhMM/lWQ6/FUiTUvUKhJhob18TAoFCo61m5Gk1aFFCbg806s18+p2FRwuEJUu8K0OD2R5YtASpdjXzpehwPkYEJWRbwV11DuGVsl9dSGvdiyPs7RAcqh+vP55L8n5BnjcSl5CTr0anbBoNlWSIYauwU7gnGtusIBh3AibUNBEFDRsYF5OZcj8UyvsOD8p4aF39fd5j/bavCH+oYo7NgdAY3Th/M1B7E6EiSzJf7G3hzfRkrSuo7OH+plQLnj8ni+rMGMWlQSp8/tNvtK9i373F8/vhZ7FlZ32PY0HtiMRUQmWH+9+K/8+rOV/GF2wCRTGMmt465lUsKL0Gr7H6g+FTWHsce3il5h88OfRb387dqYvokxprPx1FfyJcljZ06rrTKZtRw9vA05o5MZ3ZhGpIss2x3HZ/urGFtqT0+PlIIoUldjsb2ZWzgHyJRIY9Of7THA4RdSZJEyndsY9sXH1Ky7Ru2F7goHuxCasdqqEQF4zTD2RYuQWpXB5NXydTdVvLqu3/4UihVWHNyOwBCJmvPIvQSOnnaW+vi7+u6dojsiXJT9B0cfoammXoESJ4u8gTCbU5C7SLHKpxeapv9BMMSQTHyOu7HWyGELvN91MltbiJSKAlfxQ1IgZze+UEAs1bFxROyuXJSHuNyk47pf1SWZf6x+x88s+kZCir1nLk3BX2w7XOgUCo54/xFnHXZ1WgNfd9ps6piFQ+ueZCWYJtb6EUFF/HItEe+1Z1I9355L58f/hyAkdaRvH3h20edlf35oc95YPUDsRndgy2DeXXBq2QYTzzO1O+vpmTfo9jtX3R7nFptjUFBKcnTMBiGHNc9JRwMRuPHIpFj2w9sZO2e5Rh9Ksx+NeaABlk8+vejWqtj5IzZjJ23kMxhw2N1aWrezI4dPyQUagWOBAoLHyI/7+bYuUExyPeXfp8t9VuASLzu6wtfZ1za0QE/URL59NCnvLjtxVh0b6syDBncPv52vjPsO8cN5H9Y+iEPr304tv2Xc/7CrNxZx3WtU0WyLPOFw8VvDtaw1xPfntMIAsFj+CJXClCg1zKyFRCKugfl6zQoBAGn3xmDg0qb2lyEWl2h2kuQwOKJwkFuNclRJyGzVxUfZ9ILajEYOJSXT0X2EGoyh+JMyuz2eAUwxqznrGRTBPxJMpJ8nOCPLMv4WlyxyK6mupp267VxTg/HKpVWS3Ir6JORRXKrq09mFpbU9FMuZqUuEOJLZwtahcDMZDO2k+CylNDpqRe3vchftv8FAJWg4p8X/JMxqWP6uVYJDRQdbDrIL1b+Im7i0+TMyfx+9u+P2e272F7MXV/eRZW7zdVmQtoEfn/278k0dn9vOZokUWTL5x+x7t23CAXa7tfG5BTm3vRDhk+bcVr1N7Q47OxYvpidy5d0CrJbs3MZv+BCis6eN2Dg1YS+3ZJEkYNbN7Fz+WIObd3cAWQDyB01hrHnLKRw6nTUmlOrT9nd6KB6/94YHFR38MBRgXSt0cg5N9/OqFlz+6iWp65ESeSzQ5/x0vaXKG+JH7ew6qzcMuYWrhhxBXqVvp9qmFB7JUCgHioBAiXUm5IkmdWldv65vowVe+s40jlYpRA4f2wW108bxOTBfT/4fKwSRR/Opo3R+KWv8PkOd3msIGhISZ6M1TYbm+1sjIZhA/7n64lkWabS6WN7ZRPF1S7210ViOcobu4agOpNWpWBominiIJRhYnh6BBDKSdZ36VCR0IlLliVaWnZhj0aIReKpOr/HCYKSpKQzI1CQ7WxMxhHH/RmWZRlPUKTe5aehJUB9SyBu2eAOUO/yY3cHcHiCHQcoFQEMea+hNJRHryfgr76CsKtrx5hWaWwr0Ka3OQP4qi8n3NzWFrDq/aQZmkjVNWDV1pCqbyBV30iq3kGKtgmlois3paNLEJRoNGlotRloNelotBnotBlotVnYbLPRaOI7L8KixLLdEYeMjYc6di6nGNRcPSWf66YNIjv56A3MRk+QdzdV8NbGMioaO0IjOcl6rpmazxWT8kgz9++DjigGKCt/hbKyF5GktvgblcpCQcGd5OZcw1eVa/jtN7+loqWiy+uk69O5ZewtXFZ4GTrV6TG7ISAGWHp4KW+XvM2Ohh0d9hvVRhYNXcQVw69gWEpbXrUsy+yrc7OypJ4Ve+vZXObsMj5JIYBCEOLhn3Yam5PEBWOzGJrr4IVdv+Fg88HYPr1Kz51n3skVI65AcYzuds31dexa9QXFq77A5ainNNfDluFN+HTxg53npM7m/jmPkGnMpKSxhMc3PB6bOdqqonA+Mw/mED5cjxju+SxsndFEaiscNGgwqXmDSc0fhEaXeIjrazV7Q7y3OeKA1lW7IjtJ18HhZ1i6CeMpApEPFImSTEiUoq/IejAsEZba1lv3haPwkN3XwOv7/x8V3ra89BzdKC7IuB+NkEQoek4wek7rekiUotsywWh5uN16SJQIhSPH5aTouXRiDucVZZ0QxFV3sJQPX/o9LWXxFvbBHCPX//xxcgcPP+5rH686izpQKVTcP/l+rhhxxWnxnNBT+USJdU1uWsIi05JNVDft5MbFN8b2v7HwDSZlTurRtZYcXsJ9X90Xg4HyzHm8vvD1Ex7UidXVV4WzaT1O53qczg0EArXdHq/VZESgoJSzSEmZhl5/fKCsJEtc8fEVlDgj/283jbqRHwy7KQYKtRzhKKQ3Wxg5cw4jp89Co48HyurqP2P37rticawKhZaiomdJT1sYO0aWZe5ffT+fHfoMiMRk/GHOH44aUyfJEkvLlvKXbR1nStp0Nr4/7vt8b/j3ThjSlmWZO1fdyRflETArVZ/K+4veJ0WXckLXHaja3Ozh8QPVbGiOj5CyBDxcQgABAABJREFUqVXcMTiDG7JtNIVE9nj87HH7IkuPj30eP/5jiMo0xOLFImBQa9SYTaNClmUcfkcHOKi0qTQOZGyVKiyQ5G6FgyLOQfqgEm1QiS6o6FHMmFtvojJ7MBXZQ6jIGozD2j3UJ0giGfYa8qoPkVd9iNzaMkyCEIsj6/A6stySRDgYoKm2lub62vgor7qaE4r0MyQlk5SRGQN+Io4+EXcfQ1Lyt+o7P6GEOtO2+m3cuPjGmLPfz8/4Od8f9/1+rlVCA03uoJsH1zzIyoqVsbIMQwZ/nPvHHkFjsizzTsk7/O6b3xGS2lz1bhh9A78885cn7Bhed7CUpa88R/2htmhiBIHx889n5tU3oDOevtExYjhE6Tcb2Lb0Uyp37+qwX6XVMnrmXMYvuKDPI5gTSgigub6WnSuWUbxqGe5OAG692cLos89h7LwF2HLy+qGGJ0fhYJDag/ujYFAkUsznau702LHnLGTuTT845eCn/lBYCvPJwU94aftLcVApwMUFF/PErCf6qWYJtVcCBOqhEiBQQr2hJm+Q/2yu5M0NZRx2dBzIyUrScc2UfK6ckke6eeAO1MqyjNd7IOb609S0MdaB2pn0+kHYbLOxWc8mJWUqSuW3Z1avNximtN5NSW0L++vd7KtrYV9tS7duFJ1Jr1ZGwKDoIF9hhpkRGWayknSJzrKToGDQ0c4t6Ktuo6y0mgw02nQEQYGAAgQFkqzCFdDRFDDS5DPQFDDg9Otp8utx+nQ4/TqafFoafVoC4nEO0gpB9HlvoDK2DS74qy8j1DwZnUrCZpCwGmVsBhmbUSYUDlPVLFLjUlLv0RGWFOhy3kRtKQZAllR4y25H8h99YEYpiKTonKTqHaRF4aBWSCjbIpNuNqLVpaPVpqPVZqLVpEegH20E+tGoU2JRC92p0RPk7W/KeXN9Waf/M0XZFm6cPphF47PjHIw6kyzLbK1o4s31ZXyys4ZguCPIdPbwNK6fNoi5I9MHnDOXz1cRjQtrm4HfEBL4qMXKTk98Z/zwlOHMy5/HuyXvdog0SNWncnPRzVw+4vJTlsqvaKngvX3v8cH+DzqdkT08ZThXjriSiwou6pGLRLMvxJr9dlbsrefLffXY3d27u43PjcA/F4zNIs/adv2AGODFbS/yRvEbsY5b6Lk7UDgUovSb9exauYyyndtAlqlL8fP1aCeOpPg6jbEW8cC0Bzu4EUiyxP9K/8czm5+hOdD2QKtX6fnBmB9wcco8nJWV2MsP01B+GHv5YVwN8RElR1NSRmYH96DkzCwUR3GoSOjEJUoyX+6rZ9nuevRqZQT6yTRTmG7CrEvEu/WHdjbs5Bcrf0GDr80++9LCS3lo6kMDKpbR1+Ji7Tv/ZPsXi2lPFXt0Yb4e5aQs00uhtZA/zvkj+Zb8PquXw+fgvtX3sbFmY6ws05jJM2c/w9i0rp0NTyc5Q2G+cLhYbG9mZWMLXrHt/mEWaxBb1qHxbeXC7JH8Yc7Tx3TtL8q+4J4v7yEsRyDQHFMOry98nWxTdq/+DLIs4/MdptHZBgZ157QJoNPlYY1CQSkp09Bqe+5WtLx8Ob9c+cvIdZQ6Pr/sc1L1qd2fdER9yyteo7T0yViZWm1l/Li/kpQ0Ie7Y57c+z8s7Xo5t33XmXdw05qZur/1l5Zc8v/X5GKzUqiRtEreMuYWrRlzVqy5XTr+TSz68BIffAcD8/Pk8M+eZ0+oZcb/Hz5MHa/jMHt9Zb1Aq+FFeGj/KS8fUTbSlKMsc8gXY446AQXujy8O+4DF5maa3jxeLLgsNOvRKBbIsU++tb4sYa26LGmuNb+tMShGSJCOD1NnkKNNJIxmFkEqNOoNDGiv7tEnU6rofMFWIIhkNVeRXHyKv5jA5tWVoQn0VixkvQaHAkpYe7+zTGuWVkdkByEsooYTa5A66+d7H34sNpJ2ZcSavLXjtqE6ACX07JckSf93xV17Y9gJy9G6mUWh4eNrDXFJ4SZfneUIeHl33aMxxEsCsNvP4jMc5Z9A5J1SnoM/L2nffYuvnH8e5i6TmDeLcH/yU7OGjTuj6p5rsFWVsX/YZu79a0SlEmz18FBMWXEDhtJmo1Inn+YROnsRwiAObNrJj+ZJYf+ORyh8znrHnLGTY5LO+FZ9HWZZpqquhumQPJbu+pnTzRpSetsmTcqoR8+XTSMsZRIo2JRLjrLV2Gdv8bVdICvFh6Ye8vONlaj2RSULvXPQOo22j+7lmCUECBOqxEiBQQieinZXN/HPDYT7cVk2gk8HnmcNSuW7aIOaPSkelPDbXgL5SONyC07k+Bv/4/VVdHqtQ6ElJmRaFf2ZjMAzuu4qeImrxhyJgUG3EOWhfXQv76lqobwkc/eR2MmtVDMswxcV+jMgwk2bW9nuDRJJk3MEwLf4wLl+IFn+YFn8Ilz8UV+byh48oay0PEQhLKAQBpSCgUBBdCigVkTJBEFB2Uq5ov2y/XxBQtF5LEVk/8hylonWd2DIcdhIMVBMKVhEO2VEIMgpBQiFE/p9bgiaaAxaagxaaAxZagiZkevd/WUDCrHFj0bSQpHXSmLIUt7ptAH+mxsJMk0iS1oVOGaC7P78kCzQHLFR7U3jH04yLyOdOIRpRVt6I05t7QvXXqhTkpuhjUWN5KQbyrIboUk+SXt3t53NXVTN/X3eYD7dXdwB2lAqB88ZkcvP0wZzZg7gubzDMR9uq+eeGMoqrXR32JxvUXDEpj2um5DM4deDb89rtK9lR8igf1dWyqkWF2C5qwKw28bOJP+fy4ZejUqjwhX38Z99/eH3X69h99rjrWHVWbiq6iStHXHlKRK6Iksja6rW8vfdt1lStiXV0tUqlULFg0AKuGnkVE9ImHPf3nyTJ7KpuZsXeelaWNLCjsglZhgl5yVw4Novzx2aSm9L972tnw04eXvtwj92BGsoPs2vFUnavWYW/JfIZdevCbB7p5FB2PDScqkvizkn3cWHBhd26DDn9Tp7d/CwflH4QVz4seRgPT3uYMzPa2v0Brwd7eVkMDGpdBn09d7RTabTYcvOicNAQUvMHkTZoCAZLUo+vkVBCp5o+PvAxv1r3K4JRGF4pKLln8j1cM/Kafm+DtUqSRHYuX8qat/+B393mVKFUqTjjwu+wKvcQ/znU9j1hVpt5ctaTnJ139kmv27b6bdz15V3Ue9vaMtOzp/PUrKdOWzeTVlX6gyy2N7O4oZn1zW7EHnSrZKgVnJeWwoLUJGYkm9D18JlxRfkK7vryLsJSpFMz25jNawtfO+Hoyu4kyxIez36czvU0OtfT1LSRcLijU0p7GQxD20WJTUWjsXZzfZkrPrmCvY17Abhx9I3cPfnuHtZNZN++x6ms+me79x7C+HGvYTAMijv2f6X/45G1j8S2Lx9+OY9Me6TT/29ZltlQs4Hntz7PDnu8S6FJbeKGohu4ftT1mDQnZwb8V5Vf8ZPlP4lt/2bmb1g0dNFJea++VE0gyNOHavl3TSPtnwhUAtyQncodgzNI0xz/QIVHFNnnCcTgoN1RFyFHqOcOigqgwKCNuQa1QkKD9JF4MVmWqfXUxqCg8pZyUnQp5Jvzybfkk2fOw4+ZDc0e1jW5Wd/k5pCve4hHLcBYvYaJKpmxkp9CnwvcLnwt0Zer3Xr0JfUgQq+nUmt1bZBPZnyUlzk17ZSL8EoooYGiB1c/yMcHPwYibbL/LvovWaasfq5VQt1JluV+b/evrlzNfavvi3Olu3z45dw/5f4OExP2O/dz56o742LFRllH8Yez/0Ce5cScP0o3bWTF6y/R4mibIKFSa5h22VVMuvgSlKrTHyzoSkGflz1rVrFt6WfYyw932K83Wxg7bwHj5p9PUvqJR/kmlFCrnDVV7FyxlOIvl+Ntbuqw35CUzJi55zJ27gKSM7+d95slh5fw/9b9P4JeL9N32RhS0zY2EFJKrBvj4FBOfP+oVqklRZeCVWclRZeCTWeLwUIp2hRs+vjtU6HfvbcUFIN8sP8D9jft5+FpDx/9hIT6RAkQqIdKgEADU6IkdjkzQpRkguGIhX8wat3fuh0SJQLt9oXC8ftj6+0iAILh6DnHcHzrOQ5Px44cs07F5Wfmce20fIamDTxLTFmWcbv3RuK+Gr+iuXkzstx1h5jRWIjNGon7SkqahPIEbc6/rWryBmNg0P66FkrqWthf5+70M9SdkvTquHiQwiggZDP17O8iyzKBsITLH8LlawV4wm2Qjq8N1okBPr52QI8/hDsQ7gwwT+gIqRVBkrQukjQtJGmbSdJGl+23Nc2YNW5UComwDG/YtRT72777FiUFmWfpeYd1ezVKRp6uAW/ULn+0JZ3Hx1+NO5xFgzeZOo+RGpeaqqYglU4vFU4fDccIrB0ps1ZFbhwkFFl6gmHe3FDGN4c75mnbjBqumZrPtVMHkZl0dMe0Aw1u3txQxn82V9Li7/i7GZ+XzPXTBnHRuKyjugkNFMmyzOLDi3l609NxA6cCMtOMIotsGsYPu5OcnGtRKNo64P1hP//d/19e3/k69b5495cUbQo3FN3A1SOvxqgeeCBUo7+RD/Z/wHv73utgMQqQZcziihFXcMmwS7DpbZ1c4cTU7A0hyTIpxmNz9jiaO1Ca0krJuq/YuXIptaX7YvtDSoldBS52FbgQlW1foGoBrh1+CT868/5jeoDcWr+Vxzc8zn7n/rjyRUMXcdeku7DqOh9olWWZFntDBziosboSWep5LKAhKZm0QUNIzYuAQUlpGWhNJnTGyEul7X9oNaGEjlWiJPKnLX/ijeI3YmUWjYU/zPkD07Km9WPN4lW9by8r3niJuoOlceVDJpzJ3Jt+QEpWDgDv73+f32z4TQxoAvjR+B9x+/jbjznWsCeSZZl/7f0XT3/zdMypBuD28bdz+7jbT8tZ77Iss9fj5/Mo/LPD3XWszlC9llS1go3NbujCPdGgVDAnxcy5qRbm2yxHBSG+rPiSO1bdEYt+yDRm8vqC1094wKenkmWRlpZinM4NOJ3raWrehCh2D5uaTKPagUFTUKnMcftXlK/gFyt/AfTcFUgUvewq/iV2+/JYWVLSJMaPewm1Oh4+21izkduX3R77jM7ImcHz855HpegIOGyp28JzW59jU92muHK9Ss81I6/hpqKbSNYld1u33tBj6x/jvX3vARH46L+L/tvr7k99paZQmOfL63m1sqFDpNcl6cncV5DFYP3J629oCIZi7kGty30eP75jiBfTK6LxYu3cg0Ya9aRqVJT7AqxvagN/yv3dP+trBIGJFgNnJZuYkWJiosWI4RgmkMmyTNDnbQOE3J3AQu23Xc0olMqYi08c8JOemYjwSiihk6DPDn7Gfavvi23/fvbvOW/Ief1Yo4S6U723nl+t+xU77Du4dNil3D7+9n4d6K1wVfCLVb+Ie+4flzaOZ+c8S7ohHYAPSz/k1xt+jV9sc9u+fPjl3DflvhOKKm1ptLPyjVfY//W6uPL8sROYf9uPSck8NdsiR8pZ62HvhlqGTUwnLd989BM6kSzLVJXsZvvSz9i3YS2SeERfpSBQcMYkJiy4kMHjJyIoBuZk8YQGtsLBIPu/Wc/OLxZTsXtnxwMEgSHjJzL2nIUUTJzyrQW4g2KQpzc9zb/3/rutUIbhFSam7railNrauiV5LXw92hnXT3ss0qv0ETAoCg5ZddbYq7NtnWrgJsUkdGoqAQL1UAkQaODpJ/9ezXrvU2i9c1F4JkbBHjEC6ogy4jF00vSlRmdZuOGsQSyakI1BM7ButKFQE42Na2KuP8FgQ5fHKpUmrNYZUfhnNjrd6dGwH6iyuwNROKjNPWhfnZtmX+joJ7eTzaiJRYyplYo4950jAZ9QT6YnJ9SlkvUCNqNAqlHAZiS6LmONRnVFIrskjGoJkJARQZaRZREZCWQJGQlZjpYjIophfrt7CevsbTnbV+efwZX545CRo8e2nhd/DaVSH43oyoxGdmWg0aShUplYU7WGH3/x45jLytUjr+bBqQ92+bP5Q2IECmr0UeH0UtHopdLZuu475s9ldxqXm8SNZw3mwh4AO2FR4os9dfxzQxlrSx0d9mtVCr4zIZvrpg1iXG5yr9WxL1TSWMJTXz/VYZBpmMHMInMD+Zo2OMNkGsmI4Y+SnDwp7tiAGOB/+//Hq7tejdl0tipJm8QNoyNAkFlzfJ0avSVZltnesJ23S95m6eGlcZn1AAICM3JmcNWIq5iZM3NADxrHuQPJkO7UMqoqiYJaE3KobWa2jMyhbC9bRjfj1sT/vJNMGh6e/ReGpk09rjqEpBD/2vMvXtj2Ar5w2+CzRWPhl2f+kssKL+vxYH84FKKxqiIGBzWUHcJeUYank1zxnkihVKEzmdAaTeiMxgggZDJHtqPAkNbYBg5pTW3lKk0CIkqo79USbOHer+5lTdWaWNnQpKE8N++5PoMqjiZvcxNf/etvFK/6Iq48KT2DOTf+gKFnTunwv1NsL+aOVXdQ46mJlc3KmcWTs54kSdt7zl7ekJf/t+7/sfjw4liZRWPhyVlPMjt3dq+9z0CQKMt80+yJwT9l3Qz0T7QYOD81ifNSkyg06nhm8zO8VvwOQf1YFKbpYJpEcyeusgACcKbFwILUJM61WRhp7Dw2eE3VGn6x4hcx4CvdkM7rC19nkGVQh2NPtiQphKtlB87GSJRYs2tLtzHToMBiHhOBglLOIjn5TBQKPVd+ciV7GvcAcMPoG7hn8j1dXiEQaGD7ju/T0tLWGZ6efiGjR/2+wwSWg00Hue6z62gJRWbWD08Zzt/P+3sHN59iezHPbXuOtVVr48o1Cg1XjLiCW8feekyRZScqb8jL5R9fTnlLOQCTMibx2sLXTgrQd7LkEyVer7LzXFkdTeF4B5s5KWYeHJrFOHP/DLSKskyZLxh1DfKx1+Nnj9vPIV/gmOLFTEoFbrF7qFqnEDjTYuSsZBNnJRuZaDGiH6DO0QkllNCJq8pdxfc++h7ukBuITNr4zczf9HOtEupKm+s2c/eXd8e5Lmcbs3lw6oN94qrZlbwhL79a96u4yC+bzsYTs55gyeElvL///Vi5XqXnkWmPcPHQi4/7/SRJZPuyz1nz77/HxV7pzRbm3Ph9Rs2cc9o8r7scPt594hsCnjAqtYLv3HEGmQUn9ozkaXKya+Uyti/7PM5FqVVJGZmMn38+RXPmJ5yWE+qRHJXl7Fi+hN1frYhzA26VyWpjzNwFjJ17Lpa09H6o4cBRlbuKu1fdzS7HrlhZrimXB6Y+AEDNwf1U/3sZUqM7tt+bomDzVD+V6kYC4olNkD6aDCpDm9OQLh4gyjBkMD1nOhaN5aTWIaHTSwkQqIdKgEADS82BZs5562oCygpkWcBffSVh14T+rlaX0igVXDgui+umDWJi/sCaPSXLErW1H1JV9RbNru1A151SZlMRVlvU9ccyAYXi22vrORAkyzL1LYEYFLSvtoV99RFYyB04PneY3pZRo8SsU2PWqbDoo8sjts06NZZouUXfuh3Zp1MrkeQI2CfJMpIccfuSJBlRbltGymhbjy47nBc7Vj7i2CP2y23lHY+NP0+SZVIMGtLMWtLNWtLMWlJNWjSq3u2sFSWRh9Y+xKcHP42V3TrmVn4x8Re98p3y6s5X+dOWP8W2H5/xON8d9t3jupbLH6KiMQIFVTqjkFCjNwYK+ULdW9OrFAIXjsvixumDOSPv6N+ZdS4///66nH9/XU6dq2NjfEiqkWun5vO9M3NJNhybs0t/qznQzAvbXuCdknfinGVsOht3nHkHFw+9GGfjakr2PYrPVxZ3rtE4nNTUc0hLnYfFMh4h6iwQEkP878D/eHXHq1R7quPOMWvMXD/qeq4dfW2fP1R4Q14+PfQp7+x9hxJnSYf9SdokLh12KZcPv3zADLj3RM7GOt54+0maNu0hydPxvtloDbNtUoByVXx8W65a4prsTK44619otSduD13rqeW3X/+WL8rj4YBxaeN4ZNojjLSOPO5re13N2MvLsJcfoiG6tFeUEw6evIdjpUoVg4TauwxpozCRLgoTtYeMtAmIKKET0OHmw/xsxc/irPTn5M7hyVlPnrS4n2ORJIpsW/op6959i4DXEytXqTVM/s73mPydy1Brup7t6/Q7ueere9hYszFWlmvK5Y9z/8gI64gTrt/BpoPcseqOuNjE0bbRPDPnGXJMOSd8/e4UEkPsb9pPSWMJISmEWqFGrVSjUqgi6+1fyu63W8/pDEL1iRJfOVv4vKGZpY5mGrto76gFgZkpJs5PTWJBahKZ2rZ7Q7mrnO9++N0YBPvkrCc5b/CFfN3sYYmjmWV2Fwd9XX+35us0LEi1sMCWxLRkI5p2M4nXVa/j5yt+Huu4TNOn8drC1xiSNOS4fq+9JVEM0OzagtMZAYNcrh3dOtEKghqLZTz7pWye2B25p3XnCuTxlLJt+y1x0daD8n/I0KF3IxwBydh9dq777LqYC2G6Pp23LnyLTGNm7Jh9zn28sPUFVlSsiDtXJai4pPASfjDuB3HHd6ZyX4C1TW7WOt1UB0JMshhYlJ5MkUl/Qven7Q3bueHzG2Jtxrsn3c2NRTce9/X6SqIs825tI78/VEt1IB6IHmfW83BBNrOt/QuqdyWvKLHP44/Fi+3x+Njt9mM/hngxvUJgclIr+GPiDIsBbcIFIKGEvhUSJZFbltzClvotQKTt9d7F7w2ItmVC8ZJlmbf2vMUfNv0hztWyvebnz+e+KfcdtR1wsiTLMv/Y/Q+e3fwsotx5O7QgqYBn5jzD0OShx/0+DWWHWPbK89SUxvfbjJl7LrOvvRm9+fQZoA6HRD54egv1ZW1ghc6o5tJ7JpKSeeKu2pIocnDrJrYv/ZTD27d02K9Uqxlx1iwmLLiQzGHDE/0YCcUpFPCzb8NadixfQnXJ7g77BYWCgomTGTtvIUMmnIlCOXAnUvaVVpav5KG1D8XFKZ6Tfw6Pz3g8bmJswOtl2SvPUbJ+daxMrdMz/7YfM3jaVBr9jTT6G3H6nbH1zrYb/Y0dJrieqMxqM9eOvpbrRl3XqxO3Ejp9lQCBeqgECDSw5PA5WPj2NQQUkQHMzmAgQYgAOBqlAo2q7aU+skwZv1RHl9rY8QIapbLd8UK7dWVkv6rtHPUR19OoFFh06gEZPeNoXENp6VO43Xs63a9SJWOzzcJmnY3VOgutNq2Pa5jQ8UiWZaqb/RFAqDYCCe2PAkJHAzDaS60UOkI72o6wThvQE4V5okCPSatC9S2YudjiD2HQqFAqTt7DmCRLPLr+0bgZPNeNuo57J9/baw+Bsixz15d3saxsGRCZzfz38//OmNQxvXL99u/j8AQ7uAhVOr24A2FmF6Zx7dR80i3d22DKssz6gw7e3FDGkuK6Di5wCgHmj8rg+rMGMWNoKoqT+Pc5GRIlkQ9KP+DPW/6MM9AWlaYSVFw96mp+NP5HcQ8okhSgrPxVDh/+C5Lk73A9tdpKqm0OqannYLXORKUyEZJCfHLgE17Z8QqV7sq4401qE9eOupbrR19/0h8qDjYd5J2Sd/jowEexWZDtNS51HFeOvJIFgxacMvaokihyaNtmdq1cysEt3yCJHb97q20+vilqwmmKd0EwKWQuSgqyIGciE8a9glrdu51oX1V+xRMbn4iLWlMICq4ZeQ0/mfCTXut0liSR5rpa7OVlNJRHnYOamgh43PjdLfg9bsRQ7z4M91RKlarNeSgOGDKhN1swp6aRlJaOJS0Dsy010VmSEGur1nLPl/fEHEIAvj/2+/z0jJ8OCLeNyt27WP7GS9jLD8eVD5s8jTk33EZSes8GI8JSmOe2Psfru16PlemUOv7f9P/HRQUXHXf9Fh9ezP+t/b84V7LeiCLoTGEpzIGmA+x27KbYUUyxvZgSZ0mvd74pBAVqhRqFMpmgfjwe3Xg8mpFIQufAsUoOkkUl+UIlg5T1GJVCp8DR+ur1bGvYBkRAzTfPf7NDW6/U62ep3cVSezNfN3u6nMZhViqYa7OwwGZhns2CVa1iY81Gfrr8p7FYCJvOxmsLXzuhwaDeVjjsobl5E41RMKilpRg68VyRZfhDnY7KUOR/cFHOOO6dfBdm89jYhBWncwM7dv6IcNgVPUvBiBGPkptzTYfr+cI+bl1yKzvtEdcgvUrP38/7O6Nso4AIDPiX7X9h8aHFMRdNiHwWLiq4iNvH306euXNQuTYQYq2zhTVR+KerKKgCvZZF6cksSk9mVBfuTkfTc1uf45UdrwCgVqh5+6K3GZ4y/Jiv0xeSZZkldhdPHKxhnze+/TpYr+GBgiwuTktGcQoOejUEQzEwaE/UPajE48cnSRiUCqZYjExPiYA/4836OGgvoYQS+vbo5e0v8/y25wFQCkr+fv7fGZ82vp9rldCR8oa8PLr+UT479FmsLEWbwtWjruZfe/5FU6ApVm5QGfjpGT/l6pFXdxop2hf6uuZr7v7y7ri+JIALCy7k/6b933HHmIUCftb/9202f/JBXB9HSnYu537/J+SNHntC9R6IWvnWXnavru5QbrbpuOzeMzEm9d6zjLOmiu1fLKZ45TL8no59YxkFwxi/4AJGTp+NWntq9I0ldHLkstezbcmn7Fy+pNPPiiUtnbFzF1A0dz5ma985lA5khaQQz215Li7iXSWouHPSnVw36rpOn7tkWWbHF4tZ+fdX4vovx56zkLk3/aDbiVbtr+EJeXD6nTj8jhgo5Aw4cfgccfBQ67Ir2PRIGdVGrhl5DTeMvqFPoqgTOnWVAIF6qAQINPC0pbKchzf+jAp3ZFapAgUPTXmMCwsuRKNSoFIICUq6C7W491Ja+hSNjauP2CNgsUzAZpuNzTobi2VszEEioVNfkiRT6fSxr66F0gY3AkSAHn2bK0/rtkWnRqtSJP6HOpEsyxRXu1hSXMuS4lr21bnRqBQUpBoZmm5iWJqJYemR15BU4wlDgLIs88TGJ3i75O1Y2eXDL+eRaY/0+t/HG/Jy7WfXUtpUCkRiI9656J0+jTU4mlz+EO9vruTNjeWU1nd82Ek1abl6Sh5XT8knO1nfDzU8ce1o2METG5+g2FEcVz41ayoPTHmg28E6n6+KAwd+R4N9aZcxG4KgISVlKqmp80i1nYNKm85nBz/jlR2vxOIkWmVQGbhmVOShIkWXcuI/XGs9Ax6WfP0+S6u+YIN7KyF1fJtSp9RxQcEFXDHiCopsRb32vidbTbU17Fq1jOJVX+DuJC5LrdfjH57Mf22b8GrDkUyXqJTInG0Os8ASIi/9XIqK/tQhrqS35A/7+evOv/L6rtcJS20PmOn6dO6Zcg8LBy3sk+//UDBAwO3G74m8IpBQZOmLLtuXx9b7ECISBAUmm42ktAwsaemxV2Q7A7PNhlKVcEg8XdU6q/aZzc/EHDZ0Sh2PzXiM84ec38+1A3ejg6/eeoM9a1bFladkZTP3ph8yZMIxP+MD8EXZFzy05iG8YW+s7JqR13D35LtRH4MjaEgM8czmZ3hzz5uxMq1SyyPTHuE7w75zXHVrL1ESKXOVscuxi2J7McWOYkoaS2KQy8mSqLQR0J9J0HAmIe0I6OJ5SRF2ovFtQevbjNq/B4Fjc+z81wX/Ymxa9wMqjaEwKxwulthdrGx0dRk5pACmJBlZkJpEtryfJ9bcEQOzrDorry54lcKUwmOqX18pFGqmqenrGBjk8eyL7dvlU/KqPXKvVAsyD2f5sGqMJCdPxmgYSkXlP5DlyP1CqTQwpujPpKbO7fAekixx16q7Yq55CkHBn+f+mbPzzqbKXcXL21/mowMfdZhdv3DwQn48/scUJBfElduDYdY1uVnrbGFtk5tS77E75A0zaLk4LQIFdRX51plCUojrPruO3Y7IrOARKSP414X/QqMcWK6YG5vc/PpADd+4PHHlaRoVdw7O5LosG+pTDOQ/mkRZpiEYxqZWnXY/W0IJnWxJkoggnF59VDsadnDD5zfE7i0/mfATbh9/ez/XKqEjVe4q55erfsl+5/5Y2RjbGJ6Z8wxZpiycfifPbn6WD0o/iDtvlHUU/++s/0dRav/0Z9S4a7hj1R0UO4pRK9TcP+V+Lh9++XH/Dx3etpkvXvsLzfV1sTKlSsWU717OlO9egUp9+j0T71lXzYp/7I1tjzk7h73rawgHI+3t1DwTl9w5EY2+d4GvUDBAybrVbFvyKXUH93fYrzUaGTNnPuPmX4A1++Q6qyY0cCTLMlUlu9n62Ufs/2Y9shT/3KdQKhk6aSrjzjmPQWMnICQg85hqPbXc+9W9bK3fGivLNGby9NlP9wi+rT98kI+ffZKm2rYo9bT8wVx0x/1Ys3N7ta6yLNMSaqHRF4GFGn2NNAYaY9trq9bGuVTDyeu7T+j0UQIE6qESINDAlMPn4Lalt8UGrRWCgidmPsGFBRf2c80Gpvz+Gg4efJaa2vdpP6tSodCTn38rebk3otFY+6+CCSU0QCVKMpvLnDH4p9LpO/pJRFxp8qyGGBw0NL0NErLojv6QLMsyz2x+hr8V/y1WtmjoIh6f8fhJcyCocFVw5adXxiwyJ6ZP5NUFr6JW9u9DfXF1M29uKOd/W6s6dbaaOsTK9WcNYsHozF6PZesr2X12/rj5j3x44MO48ixjFvdMvof5+fN73GkTDntwOtfSYF+Bw7GSYNDe5bEm4whsqfNIsZ7N+sYaXt7x1w4PFXqVnqtGXsWNo2/Eprcd888G4A14WLr6HXatWYGytBFNqO3vFFRJeHRhZJOG7KwhjB58BqkZuZhtaZhtqVhsaah1A3PGUygYoHTjOnauWErF7p2dHpMzcjRj5i6gIifAn3Y8F+fG0yo1MouSQ1w+/FJGjXgcRR/MHjzUfIjfbPgNG2s3xpVPz57OQ1MfIt+Sf9LrcLwKBQP43S3tQCJPp8BQq/tQoF25GO7F+ExBwGS1RRyEUiMuQm2gUBrm1PTTslP026CAGOCx9Y/x0YGPYmUZhgz+NO9P/Q4oiuEQWz7/mPX/+Tchf1ubRKXVMu3Sqzjzwu+e8OfuYPNBfrnylxxqPhQrm5g+kafPfpo0w9FdQus8ddz95d0xdxuAPHMez8559riixiRZoqKlIgb8FDuK2ePYEwcrdadcUy6jbaOxaC2ExBAhKf4VFsNt61LbekgMEZRCeBRpuDRFeLTjCWkGdfk+ylAVGu9mtL7NqIKHEDpxsumJvjvsuzw+4/FjOicoSWxo8rDU0cwSu4uKLlxnAPLlg4SqniIsRT4/KdoU/rrgr70SA3eyFQzacTo34nSux9G4jt8crqUiFIGxZptCXJrSERTVaNIYP/5VLObOnS7/sOkPce3tB6Y8wPxB83llxyv8d/9/46BZiMQC/uSMn8RiNZtDYTY0e1jjbGGN080eT/cwml6hYFqykRnJJnJ1GpY5XCy2N+PpAuQqNLQ6BaUwwnj09tDBpoNc8ckVsRi4W8bcwh1n3nHU8/pCez0+njhQw1KHK67cpFTw4/x0fpibhlGVmIyUUEIJgSxJHN6+ha1LPuHw9i1o9QYyhw0nc9gIsgqHkzl0OAbLqRmJ4Ql5uPzjy6loqQDgjPQzeH3h6/3mIJNQ5/qy4kseWP1AnCvoZYWX8cDUBzq4Wm6q3cTjGx6Pi8FVCAquGnEVPzvjZ/0S9xYSQ3xT+w0FyQXHHVfmaXKy6h+vsnftl3HluaPGMP/7P8GWc+rEth+LGspb+O/vNyOGIm2zwskZnHvLaMp2OfjsxZ3IUVfy3JEpXPTT8ShPUj9kbek+ti39jJJ1XxEOdWzbDxp3BuMXXMDQiVMSTsanqcKhECXrvmLL5x9Rf+hAh/1JGZmMO+c8is4+B2NyAgI5Uuuq1nH/6vvjHNJm5cziiZlPHJOLTldRYef+4KeMmnF2b1a5W4mSyOLDi3l5x8txfTXQ1nd/U9FNWHWJMd6E2pQAgXqoBAg0cJWAgY6ucLiFw2UvU1HxOpLUfjaiguys71FQ8Eu02ox+q19CCQ1EBcMS6w7YWVJcy7LdddjdnQ+mKBVCh1iqnijdrI1BQcPaOQmlmbUx2OP5rc/z8o6XY+ecN/g8npr1FErFyX24W1O1hh9/8eNY7MFVI67ioWkPndT37Ez+kMjnu2p4c0M5m8ucHfabtCounZjDddMGMTzD3MkVTg2FpBD/3vNvXtz+Ylw0lkah4Zaxt3DLmFvQq47f3UiWJVyuHdgdK7DbV3QZBwmRCDGrdQ67Qjb+fXgdB494qNApdVwx4gpuHnNzj5yiPEE3S9e8x641y1Hsb0QXPP7OEZ3RhNmWismWitmWGoOEzLY0zKmpmK2pqDR9N9u97tABdq5Yyt61qwh4PB32G5KSKTr7HMbMPZd6nZvffv1bNtVtijvGpBSi7g1tgNfkjMk8NuMxcs29O6ukK8myzOeHPuf3m36P3dcGjGkUGm4deyu3jr2116N7+lOyLBMOBtrgoCMciTzNTbga6nHZ63E11OPpxNnpWGVKscYAoRgklJqGJT0Dc2paj+yEB5pkSSIU8BP0+wn6fIT8PoJ+H0FfZBny+5BECbVWi0qjQaXRdrKuRdVaptYMqBneDd4Gfrnql+xo2BErm5A2gWfnPtvvLnllO7ax4o2XaKyOj3QccdYszr7+Vsy23qufJ+ThkbWPxGJDAVL1qTwz5xnOSD+jy/M21mzk3q/updHf9v8zN28uv575ayyao8cdyrJMlbsqBvzstu9mt2N33CBMd8o0ZlJkK4q9RttGH7NVdliS+brZw2J7M5/bm7uFaiaYNMxJ0TIzSUmORo6DiOLgoiO3OzkuJIVI0aZw5cgrT+i7V5Zl9nqiEWKOZra4vB2QJFVgH0n1v0chR6AVvdrCX+a/wqT0U8eJD2DZwQ+4c/X/AaAS4JEsH0nKtp/WaCxkwvjX0emyOz3/3ZJ3eXxDG3R1+fDLMagMvF3ydgykadVZWWfx0zN+ytCUIjY2e1jjdLO2qYWdLb4uI9oAtAqBSRYjM1NMzEg2McFi6BAF5RMlVjW6+Ki+iSUOF94uoKARRh2Lok5Bhd1AQW/teYunvn4KAAGBN857gzMzjs8lrDdU6Q/y+0O1vFfbGPe7UgsCN+XY+MWgTFI1p+8AuCzLNDrX0tCwBKOxkIz0C9BoBo7rakIJDSQFvB6KV33BtqWf4qzpGMnTXskZWWQOG05WFBBKHzL0lIDwH17zcGwCkElt4j+L/kOOKeHsMVAkyRIvbn+Rl7a/FCvTKDQ8NO0hLi28tMvzQmKIvxX/jZd3vBzXhkjXp3PflPs4d9C5A+qZpzvJksTOlcv46q3X4/o7dEYTs6+7hTFz5p+2jiN+T4j3nvwGlz3SRrZmG/nefZNQayN9sbvXVrPyn21OQcOnZDD/ptEIJ9Htz9fionjVF2xf9jlNdTUd9ptsqYw/5zzGnrMwAYOcJvI0Odm+7DO2L/scb3NTh/35Y8Yz8YJFDDljEoqTPE5wvJJlGckTQmwKIIclkGRkiUjGsyQjy4DUui5DdJ8sytFjiJYfcbwcvU5sXY54HkjRdUlGkiR2Nexir30PAgJKWYECJaNTRjHUUtB2fLtrKgxqNHlmNPlm1FlGBKWiw8/TWVTYuHPOY85N3+/Tvj1REllatpSXt7/MgeZ4QEyv0nPliCu5sejGfu+/SmhgKAEC9VAJEGhgKwEDdS5JClJV9W8OHX6eUCh+IMtmm8uwofdgMg38WZ8JJdRX8gTCfLmvgSXFtazYU09LoHPXCLNWxTmj0llYlMnZI9IIhWVKG9wcqHdT2uCmtD7yqnB6OdZbpVmnYli6CUlVzV73KhSaehTaes4pmMAf5j59TJEcJ6LXdr7GH7f8Mbb92PTHuKTwkj5574pGL29tLOfdTRU0ejoOvI3MNHPdtEF894wcTNpTe8BgQ80Gntr4VIdG+9y8udwz+R7yzL0/u8rvr8ZuX4HdvpxG5wZkufPBTRkNBxTD+cTh4rA73lFIq9Ry+fDLuXnMzaQb0uP2eYIelqx7l51rlqPc50Af6PyB1K+X0euMKNyhXot50luS2kFCtnawUKTMZLWhVB3/Z8bvcbN3zZfsXLGU+sMdZ+IIgoIhZ5zJmHkLKDhjMk2hZp7b+hzv738/BtYBJGnMnJ8UYrK2kaqggn81aqgNtz1g6lV67jjzDq4cceVJc/86Ui3BFp7b+hzvlLwTi0ACyDfn89DUh5ieM71P6jHQFA4GaXE00NxQj6uhLgIJNdTHtt3ORo75i/4IGZNTom5C6VjSM45wF0pDrT1xNyxJFGOgTkdopyPME2pdBiL7Iuu+duu9HL0kCG2QkCYKB2k7W2+Dh1phInVX+2Pr7cAjjeao3wG77Lv4xcpfUO+tj5V9d9h3eWTaI/0areOy17PqH6+yf+O6uHJbbj7zbr6d/DHjTsr7yrLMG8Vv8Kctf4p9N6gEFXdPvptrRl4TN5ghyRKv73qd57Y+FztWISj4xcRfcHPRzZ0OfMiyTJ23LgL9tHP7aQ4096h+qfpUxtjGMDp1dAz6Od7OLq8o8VVjC5/bm1nmaKaxEwdCAI0gMDPFxPlpSSywJZGhHfgDjg3BEF84XCy1u1jV2IIvaiWvCpRGYaCIs5KkMDKk4FG+kz+RBakWBukHPqgoyzLXfHoNuxy7ALiycBE3Dx5HU9PXqFRJFAz5JWp15wDa6srV/HTFT2Of10GWQdR56jrEy41Ln8zc4T/GIeSwxulma4uHcDdf/SoBJloijj8zUkxMshjRKXt+P/eJEiuiUNBSuyv29zpSo406FqUnc3F6MkMN8fcKSZb44bIfsqFmAwA5phz+c/F/+tyRwBkK8+eyOl6vshNoN3lCAC7LSOGeIZmnxOfseCXLMnb7cg4ffgFXSxtcKghKrCkzyMhYRFrauahUfe8UkVBCA02OynK2Lv6E3V+tOO62pkKpIn3wkKhr0Aiyhg0nOTP7pMMXckgk3OhHUCtRWbtvuy8+vJh7vrwntv3krCe5qOCik1q/hHqu5kAz96++nzVVa2JlWcYsnp3zbI9jvipcFfx6469ZVx3fbp+VM4sHpz7YZ5N+jleOygqW/fV5qvbGx9WPmjmHOTfchiEpuX8q1geSJZlP/7KDsl0OANQ6JVc8MJnkDEPccd98eoivP27nnLown7MuGdYH9ZMo27GVbcs+4+Dmb5DljvFQhVNnMOU73yN9cEEXV0loIKvuYClbPvuQvetWI4nx4xIqtYZRs+cy8byLSc0f3D8VPEKyJCM2Bwg7/IQdPsKNfkSHL7Ld6EcOdP5MPdAlqBWoc0xoBlnQ5pvR5FtQmiP9QV1HhT3Q53F9kiyxrGwZL21/KTY23iqdUsflIy7nljG3JICgb7kSIFAPlQCBBr4SMFCbZFmmvmExBw78Hp+vLG6f2VzEsGEPYE05q59ql1BCA0tN3iBf7Kln8a5aVu9vIBDuvKM91aTl3NEZnDcmk7MKbD2Kn/KHRA42eGJw0IEoIHTI7iHYxSzfrqRVKRiSaox3EUo3MSTViPYk2OfLssw9X93DksNLAFAr1PztvL8xLq13BxrDooQvJOILihRXu/jnhjJWltR3GFdXKwXOH5PF9WcNYtKglFNmFlVXqnHX8PtNv49zWQAYbBnM/VPuZ0bOjD6pRzjsodG5Brt9JXb7CkIhR4djJBl2+ZQsc5uoCMQDOxqFhksLL+WqEVexdeeX7Fy9HOX+Roy+zj+TAR3oi/KZOm8R0yYuQKFQIMsyvhYX7kYHLY4GWuz2yNJhj74aaHE4OjwAH5cEAWNyShscZI0uU9vchYwpKXGzaWRZpnL3TnauWMr+jes6tWNOzshizNxzGX32PMzWVEJiiH/t/RcvbX8pzuVJJai4pGAek0Mr0MiuaJXUFI54iv/WHOaN4jfiIJzJmZN5bHrfuQMBFDuK+fX6X8cGVFu1cPBC7pl0DxnGhINge4nhEC12O82tkJC9Hld9XQQUstfjdjg6dM4dq/SWpAgc1OoqlBqJZeoA6hwJ8sTW/Z1+br+tUiiVMehIpdGiVKtRqlQoVSpc4RYOeyoICyKSICMpYHjqSAqsQ1Gq2o5TqFSxbUW0TBkta7+t6HBOZ+cdcY5SFXePC4dCbPr4fTZ+8C7hYNvMYo1ez/TLr2XCwotOCHDsqTbUbODeL++Ns9S+qOAi/u+s/0Ov0uMKunhozUOsqlgV22/VWXn67KeZnDk5Vmb32eOAn2J7MQ5/x3tPZ0rRpsSAnyJbEWNSx3SAUY9VjaEwy+yRWKZVjS58Xbg8mpUK5tssnJeWxDyrBfMpHF3kFyXWNrlZYm9mmcNFg6uEpPrftsFAgoHm9HsJa4cy3KBjYaqFBalJTLQYUA7Q9tdXlV/xk+U/ASJtk88u/eyo96uSxhJu+PyGWLycQlDE7sEySsLaoSSnnI0xaTqlfjWBbvq/FMA4s4EZKSZmJpuYkmTstXgrryix3BGBgr5wNHf5GR1j0kegoLRkhhgiYE2tp5ZLP7o0Fvl7ybBLeGzGY71Sr57U+7XKBp4rr8N1xPPVXKuZhwqyGGM2dHH2qS9ZFqmv/5zDh/+C21PS7bEKhY601PlkZC7CZp2FQtF/0GlCCfW1JEnkwOav2bb4E8p3be+wX2swMmbufMYviPTt1u4voaZ0HzWlJTQcPtijyF+d0dQrkWJSUERs9BO2+yKDnY62dbG5ra2tzjZimJiBYUIaSlP8//OR38sXFlzIU7OeOua6JHRytLdxL79c+cu4KO9pWdP43ezfkaI7NpcVWZZZfHgxv/36t3FtXZ1Sxw/H/5Abi27ss4l+PVU4GGTj/97l6//9J67/JSkjk/m3/pjB4yf2Y+36RkcCPuf/cCwFZ3SMRZZlmVX/KmH36jbXsllXFjJubt9Fpbka6tmxfDE7li/B5+o4iaJg4mSmXnIl2cNH9lmdEjo+SaLI/q/Xs+Xzj6gu2d1hv8lqY8KCCxl7zsJ+icSUQxJhpz927xMb29bDTj+I3w5OQJmiRZMfAYNI17Dqkzco2fBVbH9/RIW1SpIllpcv56XtL7HPuS9uX3eTeRP6digBAvVQCRDo1FACBoKmpk2Ulj5Fs2trXLlOl8PQgrvJyLgI4Qh3ATEcwuN0Ykyx9slAQkIJ9bfqXH6WFteyuLiWDQcbu4z2yk3Rc15RJgvHZDIxPwVlL9m8hkWJCqcv5hxUGnUSOlDvxt2FC1FXUgiQbzUwLN3E0HYRY0PTTVh0J9ap4PK7uf6zWyl1loOkIUWTya+n/xaNwoQvKMYAHn9IxNu6HRLxB9u2/dEyb7Dt2NZtf0gkdJSHhewkHddOG8QVk/JIM/f9bGExHMZefpjaA/uoPbCfhrJDaA0GskeMJmfEaLKHj0Sj7/kgRkAM8MauN3ht52txs80NKgO3j7+d60Zdh1rZP51BsQgx+3LsjhW43XuP2A/FfiVLmlVUhOIHtxQSFFaYGHsgCZM//j4S1IJ+dD5T5l7E1EkLUCqP/T4jSxJeVzMt9gZaGu1tkJC9DRhyOx3IXcyYPxYJCgWmFFsshqz+YGmn1ssqtYbCqdMZO28BuaPGIEShpi8rv+TpTU9T5ooHcWfmzOT7w2bTfPjXSFLkb69UGhk39kWs1gj4tcu+i4fXPBznENUf7kCiJPKfff/hT1v+FBfFY1Qb+cmEn3D1yKtRKRLthZ5IDIdxN9pprm+NG4t3FWpxNPTK57Y/pNJq0ej0aHR61Hp9dF2HWm9Ao9OhUCgJBwOEggHCwSDhQGQZCgai64HYek8Gcb5NUijbwCBJEgn6fHH7R8+ex+xrb+5z2/cadw13rLqDYkfb7ODC5EJuKLqBl7e/TKW7La7sjPQzeGTaIxG3n3bgT3unpe5k1pjb4r1SI8ssY1avgMDlvgBL7C4+tzezocndZaRTpkbNeWlJnJ+axFnJxg5RTqeDZFlml9vHvw9t5pMd9yKLEXhVEvQ0p99DWFsYO9aqVjLfZmFhahJzUsy9Brr0hmRZ5trPrmWnfScA14y8hgemPtDl8XWeOq759BrqfZHPowyE1XmEdOMI6kYj6kYiCd3DGKONOmammJmRYmJakpEk9cm/L3pEkS+iUNByhwt/F88w40x6Lk6PxIftrl3BvV/dG9v3x7l/5Jz8c05aHcOSzNu1jTx9qJbaYDxAPsFs4OGhWcxMOXUjfY8mSQpRW/chZWUv4fXGR+wqFBoyMhbh9R6muXlTp+erVMlkZFxARsYikpPO7NB3k1BCp4t8LS52rljK9mWf4Wro2Daw5eZzxnkXM2rWHDS6zmOyw6EQDYcPUlO6j9rSEmpKS+Jm53enWKRY4Qgyhw6PRYpJAbFtcNPhi4I+EXcD0dURrA8jUqtoolLhoErhRACGiZmMFHPQKNToRloxTkxHN9KKpJC5beltsbjobGM2/1n0H8ya0/c78VTSxwc+5tH1j8ZFet065lZ+dsbPUJ5A7I4r6OLPW/7MuyXvxrkED0sexv+d9X/dxu32pcp37eCLV1/AWdMGQSmUSiZddAnTLruqV1xqB7rKix18/Px2Wv9MZyzIZ/qlwxA9IcINXsIOf2SfAgSFgCTDiiVlVBxu6zOZd+FghoxMAUFAUBDptBWESGyYENmOWxeEyDEK2taFyPXbzgXa7zvieSgcCrH/63VsX/opVXs7QiT5Y8Yz7dIryR099pSfVHm6yeduYefyJWxb8iktjoYO+7OGj2Ti+YsonDL9pI/ZSf5w270vuowAP35EV4AOOdM9lKBVokrRIWiVR3y2o+vRz7YQ/Z/osN7D/xdZAZvqNrGmZi0i0YldyMzMncGsvFkolMroe3X9/xV2+AiWtxAscyE2Bbr/wQBUCkLGIAcrt9LgrcARqMYvevolKqxVkiyxsmIlL29/mT2Ne+L2aRQavjf8e9wy5pbEJM9vmRIgUA+VAIFOHX1bYSCv9xClB35HQ8PSuHKVysLgwT8hN+d6lMrIzSfg9VKzbw9VJbup2rubmtJ9hIMBDEnJjJo5hzFz5g8Ye8GEEuotHbJ7WFJcy5LiWraWN3V53IgMMwuLMlg4JpPRWZY+fUj63/4PeejL3yEF05ECaViVo8nXTuag3UdDSw8aoEcow6KNOAelmUgxamKQTnsQpxXmOXLb1wNI52Rq9vA0rp82iHkj03sNwDqaZEnCWVtNbWkE+qkt3Ud92cFuY6sEQUHa4CHkjBxNzogickaOxpRi7XhtWWZlxUp+983v4maXQcRR4Y4z7xhwVL7PV4XDsTIuQswjws4aHXtrjJQZwjgt8b8bQYJhlSZGl1tIHVLA1LkXM3XKwsgD10mWJIl4nM4j3ITi3YU8Tc4TjnFKHzKUsXMXMHLm2eiMbTEOpc5SfvfN71hfsz7u+MGWwdw7+V6GKuvYu/dBZDlii6tW25gw4XUs5jFxxwfEAC9tf4nXd73e7+5Adp+dZzY9w8cHP44rH2kdycPTHmZ82vg+q8vpKkkUcTc6omBQXWzZYo+CQvYGJLEXrJQFoQOoEw/wtK5Hy3V6NPrIS61tt67TodEZUOu0vZpDL0liBBaKAkOhI0ChGEAU3Q5Fy8LB+PW27eg5R64HAifs0NSfShtcwDk3307OyNH98v6yLFPeUs5j6x/j69qvuzwu35xPWApT7anu8pj2MqqNjLa1Of0U2YrINef2ahuszBfgvVoni+3N7HL7ujxuuEHH+WlJnJeaxHizHsW3qLO8pLGEW5bchivYBIAs6GhKu5uwrmOUtFoQyNCqSFapSFIpSVYrSVIpsaiUJKuUJKlVkWV026JuXVehPkntutWVq/nx8h8D3bsCNfubuezjy6jz1kV/Tg1N6ffHQU+dqdCgZUaKmRnJJs5KNpGq6V8g1hMWWdYKBTW64mK32mu8WY+h4QVK61cCEWet97/zfq/bw8uyzGf2Zp48WEOpN/65Zahey/0FWVyUlnTaDkCJYoCamv9QVv4yfn98W1+pNJCTcw35ebei1Uba+z5fJXV1n1Bb9yEez77OLolOm01G5iIyMxYlIt0TOm1Uf/ggWxd/zN41X3ZwrBQEBcMmT2PCwovIKzq+AWtfi4vaqGNQBBDah9/dEneMStBgUidjUqVgVqdgUqdgVlux6Gxo6Rw6ai+X4KVS4aBC4aBG4SQsdGxbqmUlI8QcxoTzMKFDYVDx/sjVvOz7JxDpq/7beX8bMBDIt1khMcTvvvkdb5e8HSszqo38ZsZvOGdQ74GzOxp28Nj6xyhxxrvEXVZ4GXeceQdJ2r53+YDI/8yX/3yd4i+/iCvPKhzBuT/4GWnfkvGBZruX957YRMAbmaCSYdUya5AJscGH5O66TzAsy6xzizij/acK4CyTktQeuMgft+KAonZggyAgSSK+YAsOVxWukIOWUCMtoUZcIQdpwwqYeukVDJkw6bRtj50qclSWs+Xzj9j91co411+ITAoacdZMJp6/iMxhw3vtPWVZRnKH4mHXRj9idF3yHv/kLIVJjcqqQ2XTo7LpUNr00W0dCqP6pH/emvxNPLDmgbhIxxRtCk/NeorpOdOP65qiK0iw3EWgvIVguYtgpRu6SJFoL0+oGXugioDBz9irLiJ13BCEk/l90IVkWWZVxSpe2vESux3xgKBaoebSwku5bextZBoz+7xuCfW9EiBQD5UAgU4tfZtgoGDQzsFDz1Fd/e/Y4CKAIGjIy72ewYN/TKBFjEE/VXt301B26KiDIBkFhYyZM5+RM85GZ0rk1Sd06kmWZXbXuFhSXMeSXbWU1LV0eeyEvGQWFmWysCiDgrT++bwvPrSY+1bfFxv4L7IV8dcFf43NDmv2hmKuQa1RY6X1biqc3hPlGvpVCgH0aiV6jRKLTs05o9K5duogBqcaT+r7yrJMi8NO3YH9UbeffdQeKCXo857wtZMyMskZMToCB40sotkY6VhaW7027riR1pE8MOUBJmYMbHvlRn8ji7e8x9avPkNT6sPaEpkhLyNTnepnW2EzDSlHPLgicF7+TH488V4GJQ3uh1p3LjEcwt3Y2Aks1AYMdWaprDUaI6Ds3AVkDBkat6/J38QL217gvX3vIba7D5s1Zn48/sdcMeIKairfoPTA72L79Lp8Jkx4A4NhcJd1HSjuQADf1H7Drzf8moPNB+PK+7vT8tugVsCtuZ2TUIu9AUGhiMA5R0I7R4I8UchHpdUmOvuIdn6J4Rg8VOY4yONrH6PaVYlCElBKAhNSx3PbqFvQCCrEcBgxHEYKhxHDoXbr0aXYuh464tiOx3d3XNwxncQg6swWZlx+LePOPa9XAayjKSSG2Nu4l20N29hWv41tDdt67OjTlXRKHaNsoyiyFUXgn9QiBlsGn5TvtJAks8TezJvVDlY5O28HCsAki5Hz0pI4L9XCUMPpP9u5O+1z7uP7S79Po78RAI1Sz7jhv2JTKJ+GYO84dxmUiggcFIOG2iChpHbbSUdARRaVEr2y68+JLMtc99l17LDvAOCqEVfx0LSHYvv2uj28uH8ty0v+giIYuZ/JKGlOu4uQfmyH6w3SaSJRXylmpiebyNQOrPiO9moJiyy1N/NRQxMrHS0Ej3g4EEQ3KbUPohQj0X5Tsmfx6vwXeu2+sM7p5tcHq9niim9HZ2hU3D0kk6sybScNAOtviaKXqqp/U1b+KsFg/PejSmUmN/dG8vNuQq3u2sHN7S6htvZDaus+IhDo3M3EZBxBRuZ3yMy4GJ0uu1d/hoQSOtkSw2H2f72OrYs/6TTyRGe2MG7eAsYvuABLau9MjpH8YcJ2HyGHD3dZA95yO2GHH6VPgYZju9eHEalRNFGpsFOpdtIse3p8riALFEjpGFUKHhv0F8QoNHRL8jX8fN5dKM2JKMD+VL23nrtW3cW2hm2xsoKkAp6d+ywFSQW9/n5hKcxbe97ihW0v4Au3gelWnZW7J93NRQUX9dkzmyzL7Fm9klX/eBVfiytWrtEbmHX1jYw/93yE09QNU3QFCdd5CdV7Cdd78dd6WLHHSVMo0n7SCXC2WYWuh22XgCSz2h3GEx1qUQsw06TCohxYbR+/6MEVaiSsDZE6diiZZ4xEnW5AZdUjDLC6no6SJYlD2zaz5fOPKNuxtcN+vSWJ8eeez/hzL+h0gmmP3kOUEZv8hKNOPm1RXhHoRw4e56QoAZTJ2gjoEwV8VDY9ylbYR9t/EyS21W/jnq/uodZTGyubmD6R383+Xa+63shhiVCth2BZGxwkOo8+aVtWyGjzktAMMqPJs6AdZEZp6TunIFmWWV21mhe3vcgux664fSqFikuHXcqtY28l23RszxeyLCMHRMSWIKIriBRdiq5gtCxAyneHoc44ueM7CfVMCRCoh0qAQKeeTncYSBR9lFe8TlnZK4hRC3eIGB2YlAtR+2ZRf7CGqr3FNNfXHfV6aq2OUMDfoVypVjNs0jTGzJlP/rgJfTr4kFBCxypJktlS7mTxrlqW7K6lorHzGd9KhcDUIVbOG5PJgtGZZCb176DP8vLl3LXqrhhEMCJlBK8tfK1Hg+v+kMjBBk8MDjoQBYQO2T0ExRNzPVAIYNCo0KmVhPHgCtlBCCIoQgy3DmZISg56tQq9RhGBedRKdBolhijYo4uW6TVKDEduq1XoNAo0SkWfdHT43C3URZ1+ag7so+7A/og7TA+UlJ5BxtDhZA4tJGPIMLyupghYWRIBK7sisUJKie3Dmtk9pAVJ0XZMkiaJn53xM743/HsnZDF9MmX32Vmy4yO2r16Gcp+d1ObOH1JEpUQox014eDNbTCEOBo+IDANm2nK4peg6xuddgko18B8AwsFgJH7MHoGDNAYDg8dP7GDpGpJCvFvyLn/Z9hdcwbaOM4Wg4PLhl/OTCT8hWZtEaelTlFe8FttvMo1iwvg30Go75swfqaAY5MXtL3bqDvTo9EfJM/dd/nxIDPH33X/n5e0vx8XapWhTuHPSnXxn6HcSoElCA1ayLOMKuqj11FLtrqbGU0ONp4b3978f9//bG/b/vVFXSQzHAUN6i6VP2uCN/ka212+PgT/FjuK4eIRjlUahYaR1ZAz4KbIVMSRpyEmPFjzsC/BWtYO3axs7hVc0gsCsFDPnpyWxwGYhfQADHv2hA00HuHXJrTj8DiACof553nNojGNYZnexxN7Mbk/H58a+kFYhtIOEVHHQUJJKSaO3nPf3/h1B8qAmyE8m/4YdXgUrHQ6awwpMzn+gd7fNeG+x3orfNAeALK2aGckmZqSYmJFsIl/f91buvSFXWGSJvZmP6ptY1dhCKNpOVft2ktzQBiVbs3/ENSO/x0VpyeTojm8gerfbx28O1LC80RVXblYq+Gl+BrflpWLsA1dIAEmSkGUZZR+9XzjcQkXlP6io+BuhUGPcPrXaSn7eLeTmXodK1fPIH1mWaGreTF3th9TVf0443NTpcclJk8nIXERG+vndAkYJfXslSzKyP4zkDSN6Q0jeMNKRS1/buhwUEVQKBHXrS9luXRHZp1F2f0z7suhxPq+LnV8tY/vyz/E4GzvUM33IUM4472JGTp+NSnPs30OSLxwX39V+XfJ07eDR7TVlEXeoiTqpgUqFgwa1jxYtyN0AAVarlcLCQoYNG4bL5WL9+vXY7fbY/rAQZnnOctzqSN/tSO8Qni67E6VCia4wBcOZGehH2RDUpx90MZC1qXYTd395d6y9A3DuoHN5fMbjGNUnt9+ixl3Dk18/ycqKlXHlUzOn8vC0hxl8kidTOWuq+OLVv1C+a3tc+fCpM5h70w8wWW0n9f37QrIkIzYFYrBPqC66rPciB+Idd7d5w5QFI+0lAZhpUmJt5+AhqBWo0vSo0gwRYEaSI92Akhxbd3vDLC9uxB+K9Nvo1QrmFVowqJXRY+To8bSty5F6RtZlZIlI/6IUXY+Vy9Hyk/TLUgoRuCPNgCpNjzr6s6pS9SiNieekE1XQ52XXquVsW/IxzpqOjrlpgwuYeP6iHt0LZVlG8oQQnQHCTf7IstEfdfbxEXYGIp+b45Eq+jmw6ttAH5suUpai6xdXm+4kyzL/3P1Pnt38LGG57Zn/5jE387MzfoZacfI/u2JLO9egMhehKjdy6Oj/qMpkLZp8M5p8S2SZbTrpv19ZlllTtYaXtr8UmzjTKpVCxXeGfofvj/s+2cbsowI+UksI0RU4Klhmu6kI/cjjg9oS6l0lQKAeKgECnZo6HWEgWRapqfkvBw/+kUCwDkkEn12Hp9ZAwJ6Du1ZDwN29o4UgKEgbFI2yGTmanBGjMSQnU7ZjG8WrvqB004ZOo3BMVhujZ89jzJz5pGTlnKwfMaGEjknBsMSGgw4WF9eybHddlxFaGpWC2YVpLCzKYP6oDFKMA2Pm1erK1fx85c8JS5FGa0FSAW+c9wZW3Yk1lMKiRIXTF4GDGtx4A2H0GhV6tQK9RhldbwVzFFGgR9kO6ImHdGRZ5t6v7mXx4cVAxEbyjfPeGJDRQKGAn7pDB6g7sJ+a0gj001TX+ezaI6W3JJE1bDgZBYWR5dBCDJaugayA10P1vr1RMKiY2v37CIUCHMz2sGlkEz5duw4GGUaUm5h8KJ3Bg0fFosSyh49Ea+h/QKbOU8eS4o/ZvmYZyn0OMpydA3KSAnTDc5g05wImnbWQsOzA7liB3b6cr2u+Zkkz7A/ED8IIyEw0yHwvbwzjcy8iLfWcU3o289qqtfzum991cMiZmjmVe6fcy/CU4UhSkD177qe27sPY/uTkqYwf9/IxDQrBwHIHqnJX8dTGp1hVuSqufGL6RB6e9jCFKd1HqySU0MlQWArT4G2gxlNDtaeaWk8tNe52654aPKGuZ29rlVoem/4YFxRc0Ie17l9JssSBpgMx6Gd7w3bKXGVHPc+gMjAubRwT0icwIW0CueZcfv/N79lYs5EhSUNiwM+Y1DEMTR7aJx1wAEFJYrHdxZvVdr5yujvsF4B5VgtXZKVwjtWCSTUwQdyBooPNB7ltyW00+BqAiJPTn+f9mbOyzwIisEljKExTSKQ5LNIUDuMKi7Ht5ui6K7qvOSzSHN3XX+F8etdiTE1vxbZDlguZOez7zLYmMTPFzBC95rQDWptDYRbbI/FhXzpdaB3/xOCORInLgpbGzN8gqTOYbDGyKD2Zi9KTyNIe/Rmp3Bfgd4dq+W+dk/a9ghpB4ObcVH4xKAOr+uQCfz6fj8rKyrhXIBAgLS2NrKwssrOzyc7OJjMzE81xAAZdKRhspKLiDSqr/kk4HO80ptVkkJ9/Gzk5V6FUGk7ofSQpiKNxNbW1H2K3L0eSOsJ3gqDGZptNRsbFpKXOR6k8eqTR0SSKIo2NEWDDZrOhOA3dIE4lybKMHJQ6QjzdQD2SN4TkC8MA6rKXZBFRDsdeSp0aXZIZjcnYLUgkaBQIqmiZUkBsDsQBP8cdY9I66G3To0qNDHj6NSH2lO9kX/l+6pqaCMrd3A8kEaWnBZWnGbXPQ1ZODpnDRpBVOILcUUWYrKmUlpaybt06Dh8+zObUzRw2HwZAJan4bsVFzAgUMUzMREWkPSLoVBgmpGGYmI4mz3za3Y8GkmRZ5s09b/KHTX+ITcZTCArumHgHNxbd2Ke/++Xly3ly45OxuFKI9LXdNvY2bh17K1pl70LJYjjENx+9z4b3347r9zfb0jjn1h8x9Mwpvfp+fSFZlAk7/XEOP63LngzIlwUktvna+u0mZBkYNdoaccrJMKBON6BM1kait46ihvIWPvjDFkJR0MiabeTSuyeiNfTe81B7KKgNLooHk0RXkJDdR7jeG4EjG7yEGnwgHvuNQWFQxQNCqZF1lU2H0I1TZ0LQVFfL1sUfs2vlsg7u861RmBPPX0TOqKK2vncpGt/l9EecfZwBRGd0GQV/evK57kqCThmL72oFfpTR+6HSounR53wgyBV08X9r/4/l5ctjZRaNhd/M/A1z8ub0W71kUSJU48G+9RCVX27FIlsxqZOPfqJKQJNjRpNnRjPIjDbfgjKpd7//Wx18wq4AOw9tY+WeZbgbm7GGk7CGLdjCyVjDSaSLVtRi7zzHJV86DNOUrF65VkInpgQI1EMlQKBTV6cLDCTLMo7GL9lb/FsaDlbhqTXgrtXjrdcji903vFQaLVnDhsdiarIKR6I1dN0x5XO3ULL2K3at+oK6g/s7PSZ7xGjGzJnPiLNmotGfWCdXQgkdq7zBMF/ta2BJcR1f7Kmjxd95B5BZq2LuyHTOG5PJ2cPTMPajVWVn2lizkZ8s/0lstn2+OZ+/nfc30gxHdwrpD3lDXq7//Hr2OfcBkKZP452L3unX+orhMPaKsnbQzz7sleXI0tEfjNQ6PZkFw8gYGoF+MocOx5yadkIdP8X1u3h8zaMUt+yNK09v1DJ1dwo2V8eGvCAoSB00uF2c2GjM1tTjrsOxqMZdw5I9n7BtzTJU+xvJdGgR6PjzSwrQDc1m0pzzmTh9YZf3kHDYTWPjWlYfeo+3y75hry/+7yAgM0EvssASotA6grTUc0lPPx+jcfgp0dl5uPkwT296mi8rv4wrzzXlcvfku5mXNw9BEAiHPezc9RMaG1fHjklLW0jR6GdRHmdn3kByBwJYUb6Cp75+ihpPG2SnElRcP/p6bh9/OwZ1om2QUO/JE/JQ466JOfnEXtGyem99XDTfsSjdkM6f5/6ZotSiXq71wJI76GanfSfbGraxvX47Oxp20BLqOja1Vbmm3Bj0MyF9AsOShw0oN7uD3gBv1Th4u6YRR6hjezBLq+bqLCvXZNnIPU7Xk2+rylxl3LLkllgcnFap5U9z/8SMnBnHfU1JlvGIEk1hkeZQOLJsBwlFoKK2fa52UFFzWIy52xyrNN5NWOx/RoiOjE/NmcfL857p18+yFAgTqvIQbg6gNKtRpehQJmlP2mzQplCYj+rq+fOaWwkEKgEIaYbRlPEwCG2/h6lJRi5OT+aitOQOcWiOYJg/ldXxtyp7XPyYAFyemcI9Q7LIOwn/Z5Ik0dDQQGVlJRUVFVRWVsa5bXQnQRBITU0lOzs7BggdDxwUCNRTXv4qlVX/QpLiXWd1ulwGDfohWZmXHXc7rzuFw24aGpZRW/chTue6uEj4VimVRtLSziUzYxEpKTNQ9MB5zePxUFdXF/eqr69HFCPX12g0ZGdnk5ubS05ODjk5OVgsll7/+b4tksNSpxCPGAV3JE8r1BO//3gGbhMi6mzQ5mrQCvyobHqUyVoQwOFwUFpayv79+ykrKyMc7hosUssiiiYHipYmlN4WhK7uR4JA0exzmHHVdZitqby79V0e3/F4bPekhkkMcg8CQCerGR3OZZSYi5627yRVmh7DmRkYz0jv9YHAb7u8IS+/Wv8rPj/0eazMqrPy+9m/Z0pW/0Aw3pCXF7a9wFt73op7nhlsGczD0x5matbUXnmfqr27WfbX53FUlsfKBEHBxAsuZvoV16HRnThMejIlhyXCDl8E8mkP/dh9ED6270lBp0KdYaBFr2LZN/WI0e/ZwskZnHvL6BPqm6rY3cgnz29HirqyZBcmc/HPx6NS9+/zU6tDkvtwA2VrNtFcWo1RSMKstmI4xolqAChaXYT0UUgoCgil6lEY1adE/97JkCzLVBTvYMvnH3Fg89cdHOS1RhNnzLyAkRNmocOA6AwgNgWi4E9keaL3fYVZEwV9dG3QTzTGS2FQnfJ/m2JHMXetuosqd1WsbIxtDE/PeZoc08AxLgh4vSx95TnKNm7GpssmVZtDqj6XVEMOgnj0v4EyqZ1r0KCuXYN6EtHVUwefY5ZKgdKiibzMmti6IrquzjSiNCX6YAaCEiBQD5UAgU5tncowUEujndKtSyjZ9F8ay1z4GrXQ3cwUIvnaOSNGkxsFf9KHFKBUHR993lB+mOJVX7B79Up8ruYO+1VaLcOnzmDMnPnkjhpzWuYHJzQw1OwNsXxvHYt31fLV/oaY3eqRshk1LCjKYEFRJtOH2tD20YxvWY7Mymi1pZdlCaTW7WiZJEVessyOuu08uPoBAmE/IJCpS+epWU+RqktFlsToNeLPkWUJSZKisz0iZZHttvXW4yLntR2nUCjR6PVodHo0BkNkqY+8juX7obKlkqs+vYrmQOT7YELaBF5f+Dpq5cmf8S9LEs7aGuoO7KPmQCTmq+HQQcKh4FHPVapUpA0aQsbQ4VHop5CU7Jxei1ppDjTz3NbneG/fe3GQRqo+lR8MuZHRzRlUl+yhqmQ3zXW13VwpIktaRsyxLWfkaGw5eb32/VrZUsnSvZ+xdd0y1PsayXLoUHRyX5EF0BVkMXH2eUycuRCdyXRM7yPLImsP/Ze/7nqdLc6qDvvH68OM1ImoBTDqMkhPnkSGbTrJpuHo1Xp0Sh1apRadSodOpUOj6L+Z+q6gi5e3v8y/9v4r5t4FEWeMH47/IdeNug6NMvJwEww2sn3HbbhcbTbbOdlXM2LEowjCiX/eunIHmpkzk0GWQeSb8xmcNJh8cz5WnfWk/s68IS8v73iZfxT/I86KN9OYyf2T72de/rxTvpMhoZMvSZaw++wd4J724E/7+K7jlU6pI8uURZax7ZVjzmFO7hxMmmP7fhvokmWZSndlzOlnW/029jftj7s/dSa1Qk2RrSgG/oxPH0+qvm/A1GNRQJL4vKGZf1Y7WNvU0f1HAZxjs3B9to15VguqU2Rm40BUhauCW5beQq0n0nZRK9T8ce4fmZ07u8/rIssyXkk6qvNQU0hkVfUmmkJhFLIXrWc9Ou8GWu0xJqRN4NWFr/b6LPvuJPnDBKvchKrcBKsjy7Dd19GxQyDSgZoSseBXpmijSx2qFG2vgELF9mKu/ew6xOh925t8OR7Log7HCUSgoEXpyZxjs/BBnZMXyutpOSJ6+FybhQcLshhl6r0BRK/X28HtJxg8enu/p2oPB7W+MjIyOoWDfL4qyspfoabmXSQpvg4GQwGDB91ORsYiFH3kfhYI2qmv+5Tauo9wubZ1eoxabSMj40IyMxZhsUxAkiTsdnsc8FNbW4vb3fH782iyWCwxKCg3N5esrCy02m8XqCCLchus0wrwdOLIcyT00+uDL0eRoFWiMKpRGFQoDGoUelXbukGF0tC2T9AokMMyckhEDknxr7CIHGxdby1vOy7k8dFSb8fnbEaQBJSCCqVCFVkKalQKdacTTXpFKkU70Kd1wDOyrrR0dPAIBoMcOnSI0tJSSktLcTq7jgpXq9UMGTKEYcOGUVhYSEpKCuFQiIbDB6kp3UdtaQk1pSU01XbuPKzSaBl60Xyekt6kOdqOnaCbwKiDowgG4r9LlCgoDGcyRswnWW7nFCyAdlgyxjMz0I22odAMHBD7VFSZq4xfrvxlbGwAYGzqWJ6Z8wyZxsxjvp4sSbibGkGO3FcERdRRWxAi24ICQSF0WgZCdF+bC/fexr08tv4xdtp3xr3PRQUXcfeku7Hpjy+uy+9xs/qtv7Fj+eK48vQhQ1nwg5+RUTDsuK57siSHJEIN7Zx96ryRbbv/mCOPFCZ1xNkn3dC2zDCgMKkJeMO89+Q3uOwRxz1rtpHv3TcJtfbE/89KNtbyxRu7Y9tDJ6az8LaiAeW24ne72brkY7Z89hFhTwCzOgWz2opFbSPZkEFayiA0Qc0xQ1YAgl7VFi+Wpkedqo+6COkHXLxUbykUDLB3zZds/fwTvNUOjKokjKokDCoLRlUSScY0kgzpKIPK44/uikrQKiPPBcltzwpxsM9peq+QZZl3S97lt9/8lpDU5mh27ahruevMu/pkXOJYJcsyO774nJV//2vMhU1AweRZ32Hc+HMRq7wEKloQHT2I3VYKaHJMqLOMSH7xpAI+ASFIo6qZRpULbbKBgpxCUtJSY4BPBPrRIuiUiT7fU0QJEKiHSoBAp75OBRhIliQaqysjETN7i6nYs4MWu+Oo5yVlZJI7sojs6ICxNTu317+ExXCYg1u/oXjVcg5t/QZJ7DgLLSk9g6Kz51N09jlY0tJ79f0T+naq3uVnye46lhbXsv6Ag3AXjeWcZD0LizI5b0wmZw5KQXkSHq4kUaSprgZHRTn2yjIcFeU4qipoqqkmHA51oPxPJSlVKjR6QwwUUreu6+OBodb1Mn8VL+99laBSJKSSOWfYAu6cfi8anR6VVttr3z8tjXZqD+yntjQC/dQd2E/A23W0S0yCgC0nj8yhhWQOjUA/qYOGoFL3/kOBKIn8d/9/eW7rczQFmmLlKkHFdaOv44fjfthhgNnd6KCqZA9VJcVU7d1Nw+FDEXCsG+lMZrJHjIqCQUVkFAw7pp+n3FXOkn2fsnXdF2j2O8lu0KPsDP4BdIMzOGP2Qs6YtbDbWLRj0c6Gnbyw9Y+srfn6uK8hIKBTReAgrVKLXqVvA4WUOrQqLTqlLnZMrPzIY9qVt15Dq9KiV+pj19AqtSgVSkRJ5P3S93l+6/M0+hvj6vLdYd/l5xN/HjdI7vNVsW37TXi9bZFhQwb/nCFDft6r9+Wu3IGOlFltJt+SzyDLoLhXviUfi6b3ZnSXOkv59cZfs7kuvp08O3c2D0x5gFxzbq+9V0Knnvxhf0fIp912rbc2DrA7Xtl0tgjg0x72abeerE0+bTspAmKAPY49bKvfFov6cviP/gxh09k4I/0MJqRPYHzaeEbbRsegxoGoUq+fN6sdvFvbSGOo47NItlbNNVk2rs6ykpNw/+k1VbZUcuuSW6n2VAOgUqh4ds6z/Wq7fjTtaNjBbUtvQ5REFIICvxjpXM0z5/HmBW+ecARvd5J8XUA/vSEBlBZtO0DoCFAoWdujmIaXt7/M89ueB0ApqLh+yots9KeyxunucXTbmRYDDw/N5qzkEwMpJUmivr4+zu3H4Tj695cgCGRmZpKXl0dOVg45tgyMBiMNHifVNdXU1NRQXV2N3W6nJ32XgiCQlpYWcw5KTRXx+T+gvv4jZDn+HmUyjWTwoB+Tnn5er0Dexyuvt4y6uo+orfsoru3ZXsFgMnW1+dTVDcbn61m73mKxIIoiHs/Rn7sEQSA9PT0ODkpLSzslIsVkSUb2hxGPjNg6Ctgj+4/PgfB4JagVUYinFdxpXT9yu91SrzqpkS2yLFO5ZxdbF39M6TcbOrjxKtVqRk4/mzPOu4j0IUNBlCMQUTAKEYWPgI06A5COPC4stbkcRB1+lObuY0xkWcZut8e5/oid9GW2KjU1lcLCQoYNG8agQYNQqY7urOVrcVFbuo+a0hIqdu+kcveuyHsjs3RKPTWpkftPpiGT/yz6D1pZy5YtW9i4cSPNzR0nW+bLaYwN5pEpJ8cBVIJWiWFcGoYz09EMspy2bdqTpVUVq3hw9YNxbpjfG/49HpjywDG3fZvqatm1chnFq5bhdjYe/YSeqB0oJAkSoiQiCZF7V2u3jU6tQ6PSxuCh1hcKBUIMLIpcA4HYcd7mJvyeNvBTrdUx48rrOeO8i1Ao+9+lJlTlxr/PSbCyJRJl1eg/5mhDhUWDuhX2yWiDfpTGzvvMZEnm07/soGxXpL2h0Sm5/IHJJGf0nqvxliVlrP+gbfLWuHm5zLy8cMD97wb9PrYv+5xNH7+Pt7kpbp/WaGTS3EsYNW4WSjeRuLGGSNSY2HwcgLaCCLSSZkBl1SFolAgqAVQKBKUCQSVEQCFlZNlahioaGRktj2wL0f3RY5SKPgGt5JBEOBrRFW7y46t24igpI1Dfgl4woleeeLSjwqBCmayNtO9blylt24L+1Hf1OVZ5Qh4eXf9onJubUW3ksemPsWDwgn6sWc9Ud+gAn/zxqTh4OG3QEC765f1Ys3MQ3UGC5S0Ey12RZUXLCUXAdamjOPjsCezj1UN/4yv7Gtoz3ApBwflDzucH435AQVJB79croZOuBAjUQyVAoNNDAw0GEsMh6g6WUrV3N5V7i6ku2YPffRSLfgHS8vPJHT2enBFF5IwYhcl6fLMCjleeJid71qyieNUX2CvKOqmjQH7ROMbMmc+wqdNRa75dM8QSOjEdtntYUlzLkuJatlY0dcnXFKabOG9MJguLMinK7r2OEEkSaaqtxVFZhqOyAkdlOY6KMhqrKxG7sYpOKCJBUKDW6Tp3H4pCRtooZKQ+AjKSZZm6g6VR6GdfjztVLGnpZBYUkhl1+skoGNYnkYXb6rfxxMYn2NO4J658evZ07ptyX48bx0Gfl+p9e6kq2U3V3t3U7C8hHAx0e45SrSZz6PBYlFj28FHojPEDMYeaD7G09HM2r1uGdn8TuQ16VFLnHcLa/HQmzFrAhJnnntR7SrGjmJe3v8zKipUn7T16S2qFGpVChS8cP3g3MX0i9025j9G20XHlbncJ27bdTCBYFy0RGDH8UXJzrz1pddxl38Ujax+Jm9XYU1l11g4OQq2QkF517LP6ZVnmowMf8YdNf8AZaJtdq1Pq+MG4H3BT0U0DYoaOLMuIskhYCseWISkU21Yr1KTpTywi8NukgBig3lNPrbeWOm8ddZ466r311HnrqPHUUOupjYPojldqhbpTuKd1PdOY2afuHv2tBm9DDPjZ1rCNPY49cbPiOpNCUDA8ZTjj08bHHH9yTDkD/rPuFyU+szfzz2o765s6DkorgHNTLVyXZWOezYJygP88p6qq3FXcuuTWmAW7SlDxnWHfQa/So1aq0Sg0qBVqNEoNGmVkXa1Qd9gXWyoj+zUKTafHqBQn3sFd76nn+8u+z8HmCCBh0Vh484I3GZI05IR/H62SvCGCVe448KdHMzoBFEQGqlL1iO4QotOP6Aoe8+BXnHoICoWlMDcuvpEdDTsAGJo0lLcvehu3pOKzhiY+qm9iXVPnUFChQcuDBVmcl5p0XH8jj8dDVVVVDPqpqqrqkduPQa0jS59KhspKhpCMLWxC6ZeRvOG4jnJBrYjM+E/To0o3IFvVOIQW6jwOamprqKmpoaGhoev3MTrJz9tJalo5ghD/x9DpRjO04KdkZCzo9+/OcDhMQ0ND1OGnlsbG7chsIDl5P1pt5+BZS4uVhvohNDQMJhg0oFKpSE9PJyMjg4yMDDIzM0lPT8dgMCDLMs3NzVRVVVFVVUVlZSU1NTWEQt3fayDipHJkpFhSUu9MLuhMrZEIbQBPx/itTsEeX/jE/t+OVQpQ6NWdgztHQj16FQqjGqVBhdDPcTLtFfL72bNmFVuXfIK9/HCH/WZbGuMXXMDYeQt6bULJsarV9Wf//v2UlpbS1NTU5bFqtZqCgoKY609ycvIJv3/5ru18+c/XWSFsYdOo6HvLcOXBcVx36Z0MnhAZfxFFkd27d7Nu3Tpqajq6CqWrUyjyZjNETEdB/DO8yqbDMDEDw8R0VCm6E67z6SxREnlx+4u8vOPlWJlGoeHhaQ9zSeElPb5OOBik9Jv17FyxlPJd249+wgBVwZlTOOeW27Gk9t/kXdETIrDfib/EiX+fE8lz9PtKq5TJWtQZ7Rx+otCPQnd0aK+9vvn0EF9/fCi2ff4Px1JwRtoxXeNokmWZ1e/uZ+fKyljZ9EuHccaC/F59n95SKBhg18plfPPRf2mxx7eT1Fod4xdcwKSLLsGYnAKAFBQjUJDdS6jeR9geAYTCDb6TAzD0RAoiEGxnoFAH2Cj+GDo7XiEgeqJt9Cj4I7X0/PPaZTVN6i4hH2WKFoX22D7Pp7v2Ofdx16q7OOw6HCsbkTKCP8z5A4Msg/qvYseo1qiwfetXx8rUOj0LfvBTRs44O+5YWZQJ1XrawKByF+FunjEFtaLNracd5NNWpo3A0z108Nlct5mXtr/EhpoN8e+DwHlDzuOH437I0OShx/gbSKg/lQCBeqgECHT6qD9hoIDXE4uGqdq7m9rSfUeNtBFUEsZ0H2kFmYyech1Dxs5Fazj5A9w9Ueug/a5VX7B37SoCncwY0+gNjJw+m6I588kqHNHvHWYJDTzJsszuGhdLdtWypLiOkrquYbjxecksLMpgYVEmQ9NOdPapSHN9XcTZp7Ice0UZjsryCPDTgw7OztTe+ldQKKPLVvtfBRISrlALEhJydIaOTW9Do9a22QS3Wgor2q0f5bqtxykUiuhMokiZQqGIzA4SBKRwmKDfR9DnJejzRV7+yPqRM/gGsvRmS8TpZ9jwmNuPISm5T+vQ4G3g2c3P8vHBj+PKc0w53DP5HublnVgckhgOU3/4QNQdbjdVJbs7jWaMkyCgz0yFnCRc6QKlLQfRlrrIq9ejFruAf3JSGT9rAeNnze/zjqC9jXv57NBnuAIuvCE3Lb5qWnzVeAIOgrJISBYIShCSiazLIJ4sS/keKsuYxZ2T7mThoIUd/r5NTZvYvuP7hMMR23dB0FBU9AwZ6eef9HqJksiexj0caj5Emass7uUNe4/rmhmGjE5dhPJMeUeFeZoDzfxpy5/4z77/ILcbXRmSNIRrRl6DQogMQIalMGE5shQlMQLjyJH1I/e3f7XCO60AT/vt1v3twZ6486PXO5qMaiODzIMYaR3JhPQJjEgZgVVvxaqzDmi3lN6WN+SNAD6euhjkU+dtA33qPHVx0NeJKFmb3DnoE9226qwohIHvLnAyFJbC7Hfuj4E/2xu2x2CM7mRWmxmXPo4JaROYkD6BsaljMaqNRz1voGifx89bUfcfZ7jj7P0crZprsyPuP1na0+f/0u/3EwqFMJvN/V2VDqpx13Dr0lupaKnok/c7EhKKwUPtgCKNQoNKqeoUNtrt2B2L11Ar1Lxy7itMypx03PURPaEI7FPlJlTVQrDKjejsHtyOSSGgzjCgzjFFLN1zTGiyjB0G+OWwhNgcINw64BC37F1QqDbJya2hu/HLkZ/h2iFXcd+MB2IuIg3BEJ82NPNRfRPrm9xkatXcPTiTKzOt3cbtybKMHJKQvGHC7gB1NbVUVldTVV9NdWMtTb6jRz0KskCqbCZNspAhJZEuJ2GSdScWL6QQIk4iaQZkm5pGjYcGsYm6Fgc1dTX4/XvJy99Jamplh1ObmjKoKB9LU1MmgqAgPT095hzUGiumPgnOoxD5fba0tMTFetXV1WG32yMR0R0kkZRcR3r6IVJTy1GpOnuuFTAZJ5KTexkZ6eejVvfMJVIURRoaGmIAV2VlZbdQVXuZzeY416Ds7OweR4pJgTBhhx+x0U+49eXwITYFopBPiB5bWfWGBCKgjv4IkEffiTtPa5lRjaA9deMTmupq2bbkE3atWtZpv19e0TjOOO8ihp45tc8dRmRZpqGhIeb6U15e3q3rT1paWsz1Jz8/v0euP8eq4oZirv3sWkQi9RhXamHivsjg+eDxEzn7ultIzR8cq39ZWRnr1q1j3759Ha5l0ZookvMpdKWhoWNdtQVJGM7MQD8mFUUvRBqdTmoONHPf6vtYW7U2VpZlzOLZOc9SlFrUo2s0lB9m54ol7Fm9qsPEXQEBrd6ESqeO3PvavZCkI8okkGRk5IgbmRzZ31fO4qYUK3Nv/iGFU6b3+fdQzPWnpBF/ScT5p9u2jAAqqy4W4xWDftIMvfIZLyt28Mnz22N1OGNBPtMvPTnxaJIks/TVXRzY0navPPeW0QyfcuxRdH0lMRxi9+qVfPPhf3DWVMftU6rVjJ23gMmLLuuyD1GWZURXMOLuFHUQCkUBIbGph+3mU1gyMkqzBpVVHwHyk3XxgH6ydkABvgNd/yv9H7/Z8JuYuyvAZYWXcf+U+9GpTj0QVpZlti/7nFV/fyVusvn4c89nzg3fR9VJTHGrWl2Dwo3+iGvUcQA+x6pt9dt4cfuLrKteF1cuILBg8AJ+OO6HFKYU9vr7JtT7SoBAPVQCBDq91FcwUCgY4PC2zZTv2h6Jfyk/fNRGvlIXxpTpw5jpxZjpJaNgOMOHP0BKypRerVtvKxwMUrppA8WrvuDwjq2d/pzWnDyKzj6H0bPnYUo5eXbsCQ18iZLM5jJnzPmn0tn5rEWlQmDKYCvnjclkQVEGWUnH4VIhSTTX12GPOvs4KsuxV5bjrKo8Koh3pExWG7bcfFLz8rHmtC7z0OoNMSvfrlTmKuOmxTdh99mByADdqwtf7eAq0teSZZlwKEjI5yMQhYRCPt8R0JA3uh0t90a2/V4PpfV7EQNB1GEFmrACpdR7DU+1VkdGwbCY00/m0EIsaRn91oEaFIP8e++/eXH7i3hCbR2gWqWWW8fcys1jbj4pDyKyLGOvKmf39nUc3rMD54FDiI3uo5/YiTSZVsbNms+4mfNJyczu5ZqeuEQxQKNzDfX1n2O3f0E43NbZJsmtYBCgSsVsnYEx6Sw0+gL8YpCAGMAv+vGH/QTC7dbFI9bDfvzi0Y9phVhMahM3Ft3ITUU3dfr3bbAvZ9eunyFJkU4NpdLEuHEvYU05q09+Z11JlmUcfgeHmw9T3lLOYddhyl3llLnKKHeVE5SO3cpZISjINmYzKGkQg8zxkFC2MRuloq1DY3vDdn694dfsbdzbmz9Wv0uv0mPVWrHpbaToUiIvbUps3aqzxratOit6lX7ADfrIsowr6IqDezqAPp66OOv8E5FKUJFhzCDTmEm2MZtMYyZZpiyyjdkxNx+DemBA7v2tkBiitKmUvY172e3YzZ7GPexz7uvgTNaZBlsGx7n9FCQXnHLwlE+U+LShiTerHWxo7jjQqBRggS2J67JtzLGaTxv3n6amJkpKStizZw9lZWXIskxaWhqjRo1i1KhRZGZmDpjvkTpPHbctvS1uRuapoCdnPclFBRf1+HjRHYxBP61uPz0evFBGoB9NjrkN/Mk0IqhP/P9RDkuITR0BobAzEAGFWo4NFPoseTXPZf07tv1E+c+ZpB7fwUnIb9GgE0DwiW2OK75Wd5U2hxWPx0NtwEG93ES94KJB4SIsHD1GySBrSJeSYq9U2YyKYxgkUQgoDCqQIg5BxyJvSgmNhZ/iSd7RYV9jYzYV5WNxuboH5hUKRSxWrPWVnp5+zHBQKBRq5/ITedXW1uLz9TxaTq1Wxxx+0tNTMJkOEQqtodH5FbLcse0nCBpSU+eQmfEdbLa5KI/RXS8QCFBdXR2Dg6qqqmhp6a79IKNQhFEqw6SlWcjKSiEtLQmrUYdBFgi7XYQ8LYS9rv/P3n8HSHLV5/r4U1Wd03SenGd2ZpN2V3G1ygJJCIRAwiZZZGNsg22ur31tc7F/vr7X2b5f2xcDDmAw0QSBAigilFfSalebd3LOPdM5d4XfH93TMz3TE3c2iX2hVKdOnaqu6a2uOuE57wc5HUfOJlDUJJqUQS0uaTRdBjQR+9S1uEbuQFQ3B4QKRgnRWgbimYd8luyTLDoEk+68hB+50NJUleETR3nj8UcYeOP1ZX18OqORnTffzt4731GEWs6XMplMietPuRBb8zIYDEXXn7a2ti1x/VlNKTnFex95b/E92SRW85an7SjphXeIIIjsuv0ObnjvA0V3DYBAIMArr7zC0aNHl8FMRr2BnRWtdAR8WDPLny2CQcS8y4vlqkqMzRW/EPfoauoKdvHZn3+2BJ7fX72fv7n5b3CZXKscmXds7nrheXqffYnE+CwWyY5ZZ8Ms2THr7Fh0duwmN3pMCBrofGYMDQ4MjXaMDQ50fsuGvv95UEhTNSgDCqVyKb528mt8+8y3UVQZQctHbKm2VPNb+36LayuvhUXnWAwb5X+3Aq7qmvMK6W3E9Ue06TFtc2Fsc6KvsqL3mc8ZKBGdTfG9vzxEJpGvK9R2OLn3t/cinsNQinJO4eF/PMpkX/45JUoC9/zWHuo7L+5xEVVV6Dn4Iq/+6HvLokGIksSOm2/n2nf9Eq7q2vWfM6vk4aDZPBSkyfmwj5qiwXxa1tAUdSGkZCEPZcn++fT88Yp6Xlz+VE0lKUdJylEScoSEHMXot9Fw3T7qr9uL3mXOOwxd1lkpJaf4i1f/gh/3/biYZ9aZ+eP9f8w7W9954S5sizQ92M+j/99fEZ4uDRX2zv/2hxv6TZ0vHQsc48vHvsyL4y8u23dH4x186opP0eHuuABXdlnr1WUQaJ26DAK9+XSuYKB5+Kf74IsMHH6NXGZ1a3C7z4XFH8bgmcBalcTozCIIYDY10Nr6e/j9b79oOn7Xq9jcLKeff4aTzz5VEvtyXoIo0rz3Knbe+lZar7oWSXfhQ4Vc1rlXRlZ4uW+OJ05N8fSZaWbj5QehDTqRm9u93Lmzirdur8RtXV+nnqaqRAIzzI0NM1tw+ZkbzTv8rBVmaalsLjee+kY8tfV46hvw1DXiqatfFnppvRqPj/PRxz/KVGIKAIvOwr/e+a/s8e3Z1PkuJo3Hx3n/o+8nnAkDcIVnN1+66QuQk4vAUBEgSi2CiwrbuVSSTCpFLp1EkRW89Y1F6MddV48oXviZErIq80j/I3zp2JeYTJQ+097a8FZ+75rfo9Z29hV1WZWZjE8yEivAGrERRqIjjMRGGI+NI2sLAxvmjIg/aMIfMlIZMuKOGhC18u8Kg8/J7hvfyu4b34Knrv6sr/N8SVWzBEMvMzPzOIHAU8hyuGw5g8GLz3cXft/bcDqvRRTPflanpmlk1SxpOY1Vb0W3wjknJr5PV/f/RNOU4rXs3fNV7Pb1zTC8UFI1lanE1DIHoZHYCGOxMRRt7UG7pdKLeursdXk4yN5IY0UjddY6jgaO8vXTXy+B536RZJSMy2Ahl7EADJWBh+wG+1nBG6qmEkwHizDPUshnPr14RtXZSBIkfBYflZbK/GItXVdbq/GZfSWQ2GXllZJT9IR6ODN3pgj+9IZ71+VaZZJM7PLuKkI/V/iuWHNQ42JWVyLFtybm+P5UiHAZ9586k54Hqj28v9pDlfHSbzdomsbMzAxdXV10dXWVDQmyWC6XqwgF1dbW5h0fL6DScppnR58llAmRVbLk1Bw5JUdOzRW3s2qWnLKwLrcvpy7JX3SuxXWes9Vv7v1NfmPPb6y4X4llF0J7Fdx+lMg6YVlJQF9lXXD5mYd+LtAAwEZBIQ2N/1/9FzlkOwWAN+fkSwOfx6auDWeqqASFODNilBkxwowQISquDayImoBHsxehn0q1AivGvNuPJCxxUlkMYZRuYxBJpEJEIjOEA5MEpybIJOJYjA5skhOzZseUM6NP6xATAkJi4Q/X0Eh6TjLX8ggp13IHDtv0VXgG3olObiLszDJnTBDQIswkgwRj63PCE8XyzkE6nS4P5EajJbDP9PQ0c3NzbKSf1eVyFaGf+dBeTqez7DMil4sSCDzB1PRDhEKvUG60TJJs+P1vo6ryXpzOa1HVDIqS3PCSzkRJJkNkMlFyuTiqmizAPzkkaeN1zLWkT/rx938QR+paJPNyeCcP9iwJvVWAfYRzOPh7qSqTTHLquZ9x9IlHCU0udyB0Vlaz96572HnrWzbdP7JRZbNZgsEg/f399PX1MTw8vIIjVl5+v7/o+lNfX39OXH9W0v8++L/5Xs/3gPyg5fff+X08ip2Xv/8tTj7zVB7OKEhvNHHNu97D1ffch964MOEkHo9z6NAhDh06RDJZ6vAqiiKdta3syjXgGKbswLfkMmK5shLrlX50no1PprvU9XD/w/zZwT8joyz0A/7q7l/lM3s/gyiIaCkZOZJFiWZQIhmUQjo5ESQ9E0XIgFHc/PcmGCUMDXYMDQ6MjQ4M9XZE89nfg/3hfv7s4J9xZOZISf4djXfwh9f+IX7LhQv3tSHXHwEMDQ5M21yYOlzoa2znBVyTcwoP/u0RAiN5WNXqNPLez12DxXHunUXTiRwP/t0RQpP5PhG9SeK+/34lvvqLzwF0qTRVpf/wa7z6o/9iqr+3ZJ8giHQcuInr3v3L5x0IXaq8E5dWhIPy4NACTISSB4jUnMpsfIbx8BgTkXGmolPMxmaQ4zpMGSeGTAW6rB0pa0PMmdAJMeyZU8i5KRK5CCklnnf90evpvOEWrrz7XvxNLRf0b7+YpWkavYem6XltGkEUcHhNOLzmwmLC4TGjX+L0NRgZ5Hef/d3imC1AS0UL//fW//umCke1kVBhF4tOBE7w5eNf5vmx55fte0vDW/j1Pb9Op7vzAlzZZa2lyyDQOnUZBHpzqhwM9Oc3/vmGZgvCAvzT88pL9B9+jVy6fAeYIIj4mpqp7dyBp8lNRv84scyzJWV0OifNzZ+hrvaDiOLGZmNdbNI0jfHu05x69mm6D75Y9nsx2R1sv/EWdt16x+WK05tQ8YzMs90zPH5yime7A8Qz5Tv17UYdt2/3c9fOKm7Z5sO6SjxcTVWJzs4swD7zy/gocmZjwI/V6cJT14CnvgFvXWM+XdeAybZ1HVpTiSk++vhHizORTJKJL731S2cVmuBi0yuTr/Cppz6FWujUek/7e/jTA396YS9qC6RqKk8OP8k/v/HPy2a+N1c084fX/iEHag5s6JyyKjOZmCwCPvMOLaOxUcbiY+saAC6naoOfjnQ11SEz1hkZgyzRsXc/u268HV9j8yUHlC6VquYIhV5hJvAYgcBT5HLBsuX0ejc+3x34fXfjcu1HFM9dmIbh4S/TP/B3xTyzqYG9e7+GxXLpxKgup5yaYyI+sQwSGo4OM5WYKgn3tV6ZJBMWvQVVU5FVmayS3ZQj0VbIprNRYaqgwlhBhaECh9FBhaGwbaxAEiT6wn30h/sZj48TTAc3BUZtVpIg4TQ6FwChJeCQ0+TEaXQSy8aWheyaXzb7HFkqg2goAj1+i7+YrrJUFdNuk/sy5LMOxbIxuoJdnJk7w5lgHvwZiAwU35trqdJSyT7/viL4s829Df05er6dL6UUlUcK7j+vlXH/0Qlwl7eCB6o93OK2I17y7zGV0dHRIvwTCq0ME0iStGJYE7vdXoSCGhsbLzgUdK6kauqKkND8dlZded/8usHRwC11txTrQUo0Q3YsTm5iwe1Hja7zfaRbgH7m3X70lZZLatZvOVBoJjjJRzO/S1TIu03eFrmG/zHxsWXHpsjmgR8xwrQYYVaIIgtrP8Osookqs5dqu48aVxVVXj8Gm2k58GPRIejFkjqrqirEZgOEJicITY4TmpogPDlBaGqCyMz0hsIb6wQ9dr0LT3MG6xX9CO4lIa00AfvUdXgG78EYr1vxPFlkgvo4QVuaWV2MgBwmtI5wZ5AfwPd4PMRiMdLp9QO5BoOhBPbJu/341x1aa6kymWmmpx9lavphYrGTmzrHxSi3+ya2tX8eq/XchHh5s2tufJSjTzzKqeeeKdt317z3Kva+7R6a91yFsIXvnnQ6TTQaXXVZ6/diMBhobW0tuv5UVFRs2fVtRM+MPMPv/Px3itt/duDPuK/9vuJ2YGSI57/5VYaOlYIcNreHG9//YXbcdFvJd5vL5Th27BgHDx5kbm5u2ec11Teyz9WBf1CPEij/HRmaHFivqsS824toOn9A1IVQNpvlCy/9Ay93v4A358QjO6lW/dzuvAmv7C6AP1mQtzCWoMDaLiQC6PyWPBRUAIR0vs25xqqaykN9D/H3h/+eSGbBCcuqt/Jb+36L93e8/7y1zZREjkxPKA//9IZQEyu3Qeddf0wdbkztTkTL+W/H/PwbZzj9Uh6+FyWB+/77lVS1nL9nRSyY5od/c5hEwWHS4jDwnv9xFQ7vpQHraZrG8PE3ePVH32PszPK6Q+vV+9l/33upatt2Aa6uvGRVZigyxJlgoQ0+283EeABD1I4rVYUrWYU7WYUz7UfSVr4nNS2LnHwWJXsS2SJxxR1v45Z3fABLhfP8/TGXoNKJHM9+q5v+IzOrljPb9UU4KKAb56ezDzGrnyRmnCNuDPOO1rfzx/v/+E3pIn02ocIupE7NneLLx77Ms6PPluTrZIHbnQd4p+cOKtIGOm+4BbN9fSGIL+vc6jIItE5dBoHevNosDCRnswweO0zPwRdXhX9c1bW0X3eA+p1XUNPegSbGGRj8RyYmvsfiQOaiaKC+7qM0Nv7GumO0X0rKplP0vvoyJ599irHT5TubfE0t7Lr1rXTecAsWx4VpuF/W2WsunuHpM9M8cWqaF/tmya7QyPbajNy5s5K7dlZxfYsHw5JOdE1Vic3NMjs2zFwB+pkdHSE4Prqm09ZSWSqceIvOPg0Fl58GzLZzO/tiNjXLxx7/WBEiMYgGvvCWL3B9zYUNGXQu9PVTX+fvXl+AIv54/x/z3o73XsAr2rw0TeOF8Rf4f2/8v2VhjVxGF5+84pO8v+P96KXyDUVFVYqwz3BsuAT6ORvYx2/x02BvKIZiarA30OBooN5ej1l3aXQebIVUVSYcfo2ZwOMEAk+Qzc6WLafTOfNQkP9tuF0HEMWtaUBpmkpv758zOva1Yp7dtpM9e7+K0eDdks+4WJWW04zGRhmJFkKNxUaKocfmwx6eD+lEXQm8Mw/0OAwOKowVxfVS2MdusG+4Y1RRFXpCPbw+/TqHpg5xePow0ezqA36iIKIX9ciqfF4hoo3IrDNTZa1a7uSzKO00Oi95iHAl5XIhhoa/zOzsM9htO/D7347HczOSdPbP0mA6SNdcF6eDp4tuPyOxkXUfX2erY7tnO9vd29nu2U6nuxOv+c3zbDkTT/HNiTl+MB0iUsb9p8Fk4IEaD++rclN5ibv/5HI5BgYG6Orqoru7e9ms/nmJokhzczOdnZ10dHRgMpno6+vj9OnT9PT0kM2WB1UsFgudnZ1s376d5ubm8+p4cLFLy6ko0Qy5qSTZ8Ri5iQTZ8RhqbOXQFCXSiRiqrQsuP/PQz3lyD1FVFVVVkWUZRVFWXFbbv5F9p3KneFB+sPj5dyXvoDnZjCLLyLKMrMgk1bUnXEiSRHVVNXX1ddTX11NXV7fmgLymqsSCc4SnCrBPAfQJT04QmZkq6RTftAQNZ0uUyn1zmD2lf4eqCMT7fOTO7MKWbsRh8ODQe7DrPejXWXfMIjMrxpgVogT0EWaFODFt/eG8Fsvj8ZS4/FRWVuJ0nrv3cSLRz9T0w0xPP0wqtf531dlIUAwIihFN1qOoOnKKREYVySoCqpLPUxQdiqJHVQrpRXl2mwefrw6XO0gu9300bTFMKmEyvR2L+b1IUn5yz/x3t/g7XJp3Ltd6vR6TyYTJZMJoNF4UAGcumyEamCEamCEyM03foYMMH39jWTmD2cKuW9/K3rveseFQFZqmkUql1oR8VnrHraXKykra2tpob2+nvr4e6RyEPcoqWcKZMOFMmEgmQiQTKdleum88Pl50obmj8Q7+/pa/L/vbHTp6mOe++dVl4Xb8Ta3c8qFP0LDripJ8VVXp7e3l5ZdfZni49BgAn8/HNR37aI56yJ4IoqWWPzcFvYh5pycfOqzVecmFDlOzSt69J5otXRfcfHKRFGosh8jW/L5UTUUzaRi9dvRuC5LDgFRhLFnLeol4KIVN1ciNxMkMR8mORFHja9c1RIsOQ70dQ6MjH1as3o5oXP89HEwH+fvX/56H+x8uyd/p2cmfXP8n7PDs2PDfvJY0VSM7FiuG+8qt1/Wn042+2npB77nTL03w828s9O3d9L5tXHHbytDvudLceJwH/+4I2cJv1Flp4T2/fxUm26XV5hnrOsWrP/oeQ0eXj5M2XrGP/fe9j7odu87rNWWUDL2h3jz0M9PFyOg0kakUtoQHV7IST6IaR8aLyObbS9PmUzy+/VtkTWl+adsv8et7fv1N1U7fSo2eDvKzr58msV6X1ZUkajjcBQchjwmHz4zDs+AoZLLp3xR9VpdKqDBFzuXrjoEZojPT9A+f4kT/IZJzc9iSOszZ0vfYtZ/9FDddf+mHcnsz6DIItE5dBoHe3FovDCRnswwdO0L3wRcYOPIa2RVitbuqa+m4/ka27b8Rb0MTgiAgywlGRv6dkdF/R1EWdwILVFW9i9aW/47JVHOu/sSLSuGpSU49/zNOPfczYrOBZftFSUfr1dey69Y7aNpz5XmNY7wZKarGeChFfyBOfyBOKJmlwW2hzW+jzW+nwnxpVeg3o7FQkidOTfPEqSleHwqirvB6qHeZua21ghtr9DQb02RiUZKRMMlIiGQkQiISJhUJ59fRaIlt8npkqXAWXX289Q14avPQz4Wgj0PpEB9/4uPF54pO0PEPt/0Dt9RfnPaOZytN0/ijF/+Inwz8BMgP1H/1rq+yz7/vAl/ZxnRo6hD/dOSfOBo4WpJv09v46M6P8sCOB7DqrQuwzxJXn+Ho8NnBPmY/9Y76POxTAH0a7HnY5804++FspWkK4fDhvFPQzBNkstNly+l0drzet+L3343bdSOStLkZ1Kqa5fSZ/8H09CPFPJfreq7Y/SV0ugtj6xwOh5mYmMBms+H1erFYLsx9Es/Gi2HtiqHGCsDQSuCMVW8tAj2LQZ5i3iKgZzHkY9ZtbgblVkjVVPrD/bw+/TqvT73O69OvE0yXd6ial0ky0e5qp6miiSpLFRadhWguSigdKi7BdJBQJrQlIdQcBscysKfKUpV39Sls2/S2c/YdqqpKIBAgm83i9Xoxmy8eUFFRUoyOfo3hkX9BlmMl+yTJgsdzK37/2/F6bkGSVv8taZrGdHK66PQzD/5MJ8s/h5ZKQKC5onkB+nFvp8PdQYXxzQfDJxWVh2dCfHNijtejy2EYnQBv81bwoRovN7lsl7T7TyqVoqenh66uLvr6+sjlyg8GGQwG2tvb6ezspL29HZPJVLZcLpdjcHCQ06dP093dTWqF9qfRaKSjo4Pt27fT1taGXv/mbH9omoaalBcGAQuz+9VFaSWaQU2uvx4m6EX0NTb0NVYMtXYMdTZ0PguCdO7uw3A4TF9fH319fUxOTi4Dc1YLeXOu9Lr3dYbt+QFmvaLnjvE7MCurP78dDkcR+Kmrq6O6uroskKZpGolwiPDkBMHJ8QL0M0F4aoLw1CRybnODBDa3B1dVDc7qGlxVNVgqnGSSSTKJOJlknHQ8imw6hsF/DMkSLzlWlQXmupzMHPOQi5f/vZglexEMKi4GDybJuua1ZcgxJ8aYFWLMilFmhAhxcQFC0mkCdgxUCCacOgtOow23qQKTyYzOYEBnNKI3GtEZDeiNJkR9YaBDAEEg/x+BwlLIRyjZnk8L8+lF+5fmaQLEc6eYTT3ObOppcuocombKL7IRQTYgZI2IshFRyS+CYkRUTAvb8kJaVEz5/fPlNRM6uwOD04HebUXnNiO5TejcJnQeE6JJRzQaZXx8nPHxccbGxpiYmFgTEtHpMjQ2HaW6uhdBWOiEyGaNDA3tY3qqbf4PvWhkNBqLYNBGl/WCRIqcIzobIDozQyQwVQR+IoFpojPTJMKrh7jz1DWw96572HHzbRhMy58DqqqSTCbXhHzkrQD5yAOzDoeD6urqYsgvh2P9fTyqphLLxkoAnpWgnmgmWkyn5M0BfX6LnwfvfXDVOp2qKpz8+dO8/L1vLvv3aLnqWm7+lY/hqV0e1nt8fJyDBw9y6tSpZaEErVYr11x9DbvsLXAyRronuHj+aVGi3YDkMCz8NARh4VeyKK90O/8fYfH2sjJCyaHlz7OwPf8IWqmMmpKLsI+W3rqQobKWI5mLklRipOQYKSVGSo6TFTP4d7bTdssNVO/uRFwB/s1lFY49PcqRJ4bJZRQad3u48xM7MZjyoR+VYJrsSIzMSJTscJTcVKLsv0OJBPKug40ODI0OjA12JLdpzfbaoalD/NnBPytxsBYFkQ92fpDP7PsMVv3a76vVNO/6k+oOkrkEXH/KKTAS44d/cxilMEm1/ZpK7vj4jgvWnzDeHeLh/3cUVc7/fqtaHLzrs/vQGS7usY9ymurv5dUffY++QweX7avt3Mn++95L454rt/y7LrrtTnczMDTGzESY7KyIO16JO1mFLedB2CAUqKlxVCWIpsyhKXOoahCz3Y5kuJVcduE9mNBH+HnbtxhzdmPRWfj4ro/z4Z0f/oWanLma5JzCKz8a4NgzoyX5O26opm67m+hsiuhcmmggv47PpVFXGkRah/RGCYfXhN1jpsJrxu41FdcOrxn9On5XoVCI7u5uBgYGEEWx6L5rOM9uPJlkkif/5Z/oeeXFYp7eZObOT/0WnQduPi/XoKoK8bk5IjNThXrjDNGZKSKBfDoenIMNMCHyXe38wcf/v3N4xZe1Xl0GgdapyyDQm1/BdJBPPPGJZTDQ2+ruZOjYEXpeeZH+w6+uAv/UsG3/TWzbf0NJGBZVlZmY/B6Dg/+4zLXA5TpAe9sfYrfvPLd/3EUqTVUZOXmck88+Rd9rB8t2AFpdbnbcdBs7b31r2Ubw+VQklWMgEGcgkGBgNk7/TH49NJdc0fUGwG830l5po91vp9Vvo72weGyXbug3TdPonYnz2IlJnjg5yemp+Iplq4U427JjNEV7sEfHt6QbzuyowFvXgLuuAe8ih5+LxUkqkonwySc/yZngGSAf6uVvb/lb7mi84wJf2blVSk7x4cc+XHTR8Zq9fPcd36XSWnmBr2xtnZo9xT+98U+8PPFySb5JMvHB7R/kV7b/CkdmjvDk0JP0hfsYi42RU9c5q3yJfGZfiaPPPPRzGfY5O2maSiRyhJnA48zMPEYmM1W2nCTZ8Hpvp9J/N273zUhS+cHXpZLlBCdOfppgcCF+s993Nzt3/v15D+UZj8c5deoUJ06cYGxsrGSf2WzG6/Xi8XjweDzFtNvtvmBuEeF0mOFYfnBxHuixG+yXfGgjyL8PB6ODRSjo8NRhZlKrWx8bJSN7fHu4uvJqrq66mit8V2AswGlZJZuHgzIFOGgJKBRO5wcmbAZbPkzXElcfv8V/3juhUqkU4+PjjI6OMjo6yvj4OJlFoTodDgc+nw+/319cfD7fee1YUVWZyckfMDj4TysCg4slima8nlvx++/G670NUTQzFhvjdPB0SYivtSCweekEHW2uNra78w4/Ozw72Oba9qZ/5p8quP/8cDpItExducls4FeqPby/2o3PcOk+DyKRCN3d3XR1dTE0NLQixGG1Wuns7KSzs3NTDj6KojA8PMzp06fp6uoiHi9f/9br9bS3t7N9+/ZVIaOLTZqslsA9JetotrgPefP9UIIhD/0YavIuP0Xo5xzPUpdlmZGREXp7e+nr6yMQWD4Z5kIrJ+R4uvZpkvo8rOdP+rlx+kbmh4clSaKmpoa6ugW3n8UD8ZqmkYpFCU0UQngVYJ9QAfZZyUF5LVkqnLiqa3BW1eCqrsVVgH6cldXoV7i3FSXD5OT3GR7+F9KZiZJ9kmShpvoD+D3vQ82YyCTipAtLJpFY2I7Hy+7LJBMYRFMJGGQvpG1656p/S4YcESGJRTNixYhwkQEq88qHgdU2PIgmmCR0HnMe7nGbFoE+ZqQK44bhOlVVmZ2dZWxsrAgHzczMLIMfAKzWIK2th6hwltbBYjE3/f3XEIv6N/TZF7PmQSKDTockCoiqiibn0LIZcskEuXiMbDwKsoygKgjK/FoBVVnxrhMEkdarr2XPne/A1diyKuATi8W2DFjU6XQ4HI5VF4vFUgSgUnJqXe48i/Oj2ei6w7GerRwGB//v9v/HlZVXrqt8Np3i0MM/5PVHfoScXag/C6LIFW+9mwO//MGy/VzhcJhXXnmFI0eOLAPmdDode/fu5dorrsY8LJM8PE1uqrwr4ZtNISmKVGHEX1mN5DAg2PQEw2MMdB1hqOcNErkIslb6fVW3dbDr9jvpPHATBvPKdXNV1eh+ZZJXHx4shneal6fWxjs+fQV29/L3kppVyI7GyI5EyQ7n1+sBlkWbPu8W1GDH2OBAX2dDLDOonVWyfPXkV/m34/9WEn7bb/HzR9f+EW9peMu6QYxNuf505OGfC+36U07pRI7v/cUhYnN5V3l3jZVf+oOr0W/AfelcqPf1aZ78yqnid9u8x8vbPrUbcZPfXy6XY25ujkAgQCAQQKfTUVdXR21t7abDiG5EsyNDvPrj79P98gvLJvRWtrRz3f3vpe2q6zYVVnI2NcupiTN09Q8yMTZLfDqHMWjFlarCIrs3fD5NjZYAP4IQxek34q6txF1Ti7umDldNHa7qWowWC7mswss/7OPkc+Ml5zle9SyvNj6CIsr4zX4+s+8z3Nt67y902PTZsRhPffU0wYmFyW0mm57bHuikZa+v7DFPD/2Mv37m7xHjRuwZD460h226nbQInSSCWZLrDeG8gswOQ95JqOAg5PCasbuNJHJhRiYH6O3rKdsuMxgM7Nixgz179pzXcNznOlSYpqokwqEFwGce9gnk07G5WdQVQpSvR4IokrNJzOhjJC0qv/kr/4vd+246q2u+rK3RZRBonboMAv1iaB4GGpzro2bWTNOUlfZZJ2qm/GCvzWun7ooqqnc6sXhVFCVGTo4iF5cYuVwYVS0NY2SzdtDW9ge43Te/KezrtkLpRJzul1/g1LNPM9nXXbZMdXsHzfuuxmixYTCb84vRhN5syadN5mK+pNvcYIKsqIyFUiWgT38gwUAgwWx8bTv0jchtNdDms9FWOQ8H2Wnz26h0GC/ofaGpKql4jGQ4RDK64NITC4c5PZPiUEjHsYyDOVaYWaJpVGemaE0M0JIcpGLJjPuNyGx3FB1+PPXz0E/jRQP8lFMil+DXnvw1js8eB/IzM//ypr/kHS3vuMBXdn40Hh/n/Y++n3AmDMAV3iv4j7f9Bwbp4oxr2xfq4wtHv8DPRn5Wkq8Tdfxy+y9zoOYAz48/z+NDjxPLrv9e9pq9y8J4NToazynsk0qlGBs7wvjE36IoI+h1Hdjt1+Lz3YLPt/O8dABcLNI0lWj0ODOBx5iZeZx0eqxsubwDyG35wf5VHECy2TmOHftVorHjxbza2gfo2PYnCML5aeinUinOnDnDyZMnGRwcLDsIspoEQcDpdJbAQfNpu91+uT6yRdI0jdHYaIlj0GRictVj9KKe3d7dXF11NVdXXs0e356LFhDRNI25ubki9DM6OrrpAW2n01kCB/n9fjwez5Y6mWiaRmD2Sfr7/45kcqBkn8XSTFPjb5BMDTMz81hxv6rBjCwwlhXzS07HhKwjuc4OEaNkpMPVUXT66fR00u5sv2jfg1uthKLw0EyYb07McaSM+49eELjbV8GHqj3ccIm6/2iaRiAQoKuri66uLiYmJlYs63a72b59O52dndTW1m5ZJ6KqqoyNjXH69GnOnDlDJBIpW06SJFpbW9m+fTsdHR0XxDWu6OJTAHnUxXDPImef1WaZb1giSHYDktuUh37q7Bhqbei85vM2SBUKhejr66O3t5fBwcEV3aFW0rxhi1hwbxEFEVEUEEURSRSLa0mSFhadDt38WqdDp9ej0+nQ6w3o9Hr0ej16gwG9Ib9dcqwk0RXv4vMnPl8AQeC3dvwW72l5D5IkYbPZ0Ol0pOIxwgXAZ97VZ36dSW7O1c5kd+CqqsZVgH3mHX6cVTUYN3DPynKC8YlvMzLyFbLZ0neTTuegvu4j1Nd/BL3etanrhPxM2UwySSa+AAjl13Ey0ThKKIsQUZESIvqMHpNsxqzZEM9TffGcSgCpwrgA9yxy9NG5TefF/SGbzTI5OcnY2Bizs7NomlasE2uail5/HJP5UUQxXHJcJrOPROJtaKpjUfmFuvTSvK1c53I50uk06XS6BJS+INI0NFUmR5qUMUHOMYfiGietT6EJhee1No+C5Sd9z39LWsmiLewXFiaHa2UWhDxWRnFbWHJOofR8iz9DyxupaOTrZylVI3cexyIkQSq6kzqNzuJ6cXrp2m1yoxM3PvkiNjfLS//1DU49/0zJbHuD2cJ1972XK+++t+wAYDqd5vDhw7z66qtEo8tdWDs7O7n++uupktyk3pgheXRma9+350uSkA/L5TAiVRjQbCJPBX/OC7GDzOnCzOrCYJP4y1v/imurryU4Mc7Jnz/Jqed+RjISXnY6k83OjptuY9ftd+JraFrz40dOz/HyD/uZG195EqTFYeAdn74Cf+PqblWapiHPpsiOzMNBUXLTyZWBm3mJAvoaK8YGB4ZGO4YGB5Jzof94ODrM/3nl//DK5Cslh91Sdwt/cO0fUG8vP7lWiWdJ94ZJdwfJ9IRWhZSKrj+dbkxtF4/rTzlpqsZPvnic4ZNzABhMEr/8R9fgrLw42tnHfjbKi9/vLW7vvLmWWz6wbdV+mcXAz8zMTBH8CQaDK/YP+f3+IsBdX1+Px+M5Z30/oakJXvvxDzj9/DOoSul95K1v5Nr73kvH9TciloFlNE1jcHqEk329DA9PER6LQ0CHJeXBpGxsDEDTNDQ1kod91CCqMofZKuOqtuKprcZdW4e7uhZXTR0Or29dgNLQiVme+c8zpBaFGZ4zT/Cz9v8kaM3397Q52/jdq36XG2tv/IXqX9NUjaM/G+WVh/qLTlcAjbs83PahTqwVy/uic2qOfzj8D/zn6f8s5ulEHb939e/xwc4PFr+/XFYhNpsmOpfKuwnNphfWcyly6c1DKxoqqpRBkdLFRdbHyBnCJWaSFRUV7Nmzhz179uDxeDb9eRvR9EAfj/7DX5eGCmtq4Z2f/YNVQ4XNT8yIFgCfyMwU0cB8eppoYBplg23SEgkCNreHCl8lFf784liUtrk8iJJEX6iPU3OneFfbuzb/WZe1pboMAq1Tl0GgS1uqKuchnVwppCPL0SK4k0mHme6aZvjELFM9KfRy+UqAwZHF1RqloiWK2ZNhI+91o7GKlub/RnX1fedt4PBS1NzYCCeffZozL/x8TcvilSRKugVYyGRGPw8KFWChjN7KnGAloJqZlg1MZiTGkzCRUFnF3GdFeW1GWnxWWn1WvDYjQ3NJeqdjDMwmVnULKie7UbcMDmrz26h1mouzA1RVQZFlVFlGkWUUObcoPZ+fK7utyjJyLkc6HlszJJeCyLiphgFrMwOWJhI6W/nvW1OoS43TmhygOTmEVSk/41MQRSyOCiwVztLFUYHV6SqmLc78erNA14VSMpfkN57+DY7MHCnm/dmBP+O+9vsu4FWdf706+SqfeupTKFq+Qn5/+/386fV/elE1hEajo3zx2Bf5ycBPioMdkB9kuaPhDqqsVTw79izD0eEVzzEP+8y7+tTbF0J6nctBfEVRCAaDTE1NMT09XVimsNoO0dx8BEla3hBKp63EovXI8jb0+t04HNVUVFSULFar9bzNcjif0jSNWOwkMzOPMRN4jFRqpGw5UTQVwgK9Da/nNnSF510qNcbRYx8lmRwslm1u/izNTZ855/d0Npulp6eHEydO0NfXh1IGRBAEgYaGBjKZDHNzcxseaIS8e8RiQGgxKPSLBJCdK43Hx4tQ0OtTrzMWLw+mzUsn6Njp3Vl0DNrn33fWtu6bVSaTYWJiogj9jI2NrRiaaLFsNhsWi4W5ubmy9+1KEgQBt9u9DBByu91IGwwVGwofoq/vr4lG3yjJNxj8tDT/NtXVv4yiafSF+zg9d5rj0wc5FXiDwXiA7DrbuVa9lU53J9vd29nh2cF293aaKpo2NQC0VLKqcTyW5JVIgoisIAKSICAJoBMEREFAKuSJhbz5tES+nFTIkwp5YiFPV8gTy5UThHV/lkQeUpAE6E6kC+4/IeLK8rpvs9nAAzVe3lvluiTdf+bBm3n4Jxhc2Q2qpqaGzs5Otm/fjtfrPefvCk3TmJyc5MyZM5w+fZq5ubmy5QRBoLm5uQgm2e1nH9KyxMUnmi118IksOPlsqoG1ggSjhFRRGAx0GJAqjCWDg5LDiGjTn/dZ6blcjuHh4WLIr9nZ2RXLioKAlIwhRoJIyVjesUNT84O/6vzQ+LmVIIhIBj06nR7JYEDS6ZH0el6sG+GQN2/nr1MlfmPuLVQJHuKhOUJTk6Rj5cN9riWjxVpw9alZcPWprsFVVYvJttDG1DQVVU0jK0lUJYmsJFGUBIqSWrQukycnmJ17FlkOl3yuXu+mof4T1NX9ygUL46opGnIwRW46QWY6Ri6VQU6nkbPZ/JLJImczyNksSjaXX+eyyNkcSi6/aIpadBASCvHBFrbmtxfnLAoXNr9dDOsjlDnXojxBQBVULHVuqvftwFrvyUM/TiOC7sK3FWRVpifUw3B0GLfJTZW1iiprVdFdUVFSDA//C8Mj/4qqLoA3kmShqfHTNDR87Ly7ec5LVVUymQypVIrI3CxzU1OEZ2eIBIPEIhES8RipVJJMJosmCGiiDk2S8osogbT++kVWzBLXxYnrFy2F7Zx0FoNAl6hsetuqUE85yOdchtJdSdOD/Tz3ja8weup4Sb7d6+OmD3yEzgM3lx20VhSFU6dO8fLLLzM1tdwZt7a2lgMHDtDZ3oEymwZlCRBXpLMW1YGLNJe2kF3YLqG5CsdpS7ZL95cep5U9T+l2/n2ff7eLloX3+nB0mM/+/LNFR3+A3d7d/M31f0n0ZD8nnnmSsTMnl30HAA279rD7LXfRdvX+dTkrzI7FefnBPkZPl9b7LA4D176zGUEUeO7b3aiF71OnF7njEztXdL9YSWpazrsGDUfJFAAhbR0D3KLDgLHBng8p1uBAX2PlsdHH+ZtDf1PiXCogcKD2AO9pfw+31NyCNpnOu/50B8mNxy9p15+VdOgng7z2yEIfzt2/vnvD/y7nWi/9sI+jTy30T113bwtXv71pU8DPemUymUrcHWtra7fcPTQ6G+D1Rx7kxM+eWBb9wVlVzd6334/sqqV/aIyZwSC5AOiTDvRq+TGHlaRpKpoaLnH3sXt0uGsr8NZV466pyzv8VNes6va1XiWjWZ75xhmGTyy0tRRB5tWGRzhe/RwUQpReV30d//2q/852z/az/syLXbFgmp99/TTj3eFink4vcsMvtbHz5tqy79CpxBS/99zvcSxwrJhXY63h7275O3b7dq/7szVNI53ILYKDSsOOxeZSbMYMUDMnCZt7kA3L2zx1dXXs3buXnTt3YjafWyfucqHCDGYzb/3VT+OpayiEe82HgM1DPnnYZ7MurPOyVDip8FXi8C+HfRxe3yU3VndZeV0GgdapyyDQxae5uefJZKZLYB65APosdeVRlPIz01RFIDZqJTxgJzJsR82WH2CIWnLYmqN0dkY2DP8A6PUuGuo/Tn39x5CkyzFD1ytVURg8ephTzz5N/+HXltHka0lBJKqzE9Y7CemdhAwuQnonYb2T1Cb+HSRNwa3G8Ykp/FKGKkOOGrNGnVXEaTViMJvRm8zoDQZUJQ/q5HIyUymV0YTAWEpgIi0xntExlTOQ1TbWiaZTc7jlMK5sCHc2iDsXwp0N4ZCjiGtOHVm/coKOEXM9/dZmhsxNZKTynWR6NUdjcpj27Bg7DFE8FTbMFRVYlwA+lgoXVqcTs6MCs82+KSvQS0EZJcNnfvaZktk3n7vuc3yg8wMX8KounL5x+hv8zaG/KW5//rrP877O913AK8prOjHNvx7/Vx7sfRBZK32m7PLuQkTkxOyJEjhoXnW2Ou5tvZdb6m+h0dF4XgbmE4nEItgnv8zMzJQMrBuNcbZtO4jTVT4U1lJpGsTjHkKhasKhaqJRH5qWnwnucDioqKjA6XQuA4UqKiq21KnjQkjTNOLxM0UoaDHcs1iiaMTjvhm3+0YGh/6ZbHY+zIBIR8f/oq72g+fsGmVZpr+/nxMnTtDd3b0i2NPY2MiuXbvYsWMHVmv+XlRVlVgsxuzsLHNzc8zNzRXT4XB4U9djt9vLugg5nc43JTh2PjSVmCpCQYenDzMUHVq1vCRIbHdvLzoG7avch8OQn2mqaRqKpqBqKrIqo2gKiqogazKKWsgvpBVNQVZlVE0tppeWj8QizARmmJmdITAXIBQJoeXnSqEJ+fnaqqDmZ2kXtjVBw2q3YrPbsNgtWG1WdAZd/rpUlWQ6STKVX1LpFKl0inQmXXqOwjN38bZW6EjT0PIuBHoJnV6HpJOKiyDmZ5ErmlL8LhQlQyYXRlHThRnk+ZnnKgKCaARBh6qpqJpKTs2tO1SEVdSoM6jU6VXqDCoNRol2/01UVb4dn/ctZz3ALKsaJ+IpXg7HeSkU49VIgkQZoOZSkkEQeLuvggdqPNzgPP+DaWerXC7H4OAgXV1ddHd3k0iUb1OKokhTUxOdnZ10dHRQUbE558r50BFKOANqweVCpQiHaPOWCFph4E5dlF8oq6kqc8kwfcERekPDzKZWnlRRbfbSaquj1VKLXWddOLeqLdgyLLmO4jUoKkosh5rYwsFkESSbAbEI9qwA+VzgcA6LFQwGi64/Q0NDq8K4LpcLt9lE8NQb5KYn8uDPRShF1Hj0wCQhR/5v8YQNvONgFaK29PerIepVRN38WsVg1VHhd2PzOrC6rVgqLBjtRoxWPYJOQVWSS4CeBIqaQpGTyEoCVc1DPlsho6GShsZPUlvz/jdFH4yczRZClsWKocvS8VhhiS/sK2xn5reTidKB/Q1K0unYcfPtXP3O9+CuWXkG8rlUIpfgWOAYR2eO8sbMGxwPHCcpL79P5qGgams1VdYqvAYzavQlpMQbuHQadlFDFMBsbqC9/fN4Pbef8/fS3Ngoc+MjxVnYxYGawDTyJtyBNAAxDwaZKlxIngpSLh1Ra46wMUVQjDJHiDktSFJ7c4aCktCwimARNayShlXUsIhglUQ85mp89laqnLupce3DY6kqQj6XUkhiTdMYOHKI57/5VYITpRMIqlrbueXDv0pd584Vjx0cHOTgwYP09vYu2+90Otm/fz8dHR04nc5Lrm727Oiz/NELf0Q8t+DM8z7n27l2po7ul14gm1p+39tcbnbddgc7b70DZ2XVuj4nHsrw6iMDdB2cLIFkdAaRfXc2svet9RhMeTBvvDvEY/9ygsy8k44AB+5vY+9b6zf9/WqqhhxIkh2JkRmOkh2JIs+sY3BXEjDU2tBqjTwhP8tXQt8iqI9QIdu4MrGDa+I7uDqxE7uycl+WaNdj2ubOwz8XuevPSho+NcejXzhW/Le78q4Grr+v7cJeVBllM1ke//fjjJ5YAA7UmnGC2sCGgR+Xy4XP58Pn85HJZBgdHV0xnOZS+f1+6urqSlyDtqKvJx4K8vyPv0X3z58pRNswIJn2ojNehSCuv26maQqaGkJT5lCVOYzmDE6/GU+9G29dTRH4sXu853zMQdM0Tj0/zks/6EPOLdTlJ5w9PN36DZIFeERA4J6We/itfb9Fta36nF7ThVLvoWme+073wrMP8DXYuePjO3BVlX/GvDD2Ap978XPFKAKQdy378xv/nArj2UV/UBSFsbExenp66O7uZjYwi6gakWQTomJCWrToVAuCsvqzzVKlMCOdIqWEl+2TJImOjg727t1La2vrhietrVcrhQo7G5mstiLks9jNp8JXicPnR2+8NMKKX9bGdBkEWqcug0AXn1597R7i8TMbPk5VBGJjVsL9q8M/ekeW7sokJ/1Jgo4cggAfrbRxo9uHTmdHp3eg0y0s+vm0fvG2HZ3OgSRZL7nG1cWmZDRC76svEQnMkE2lyKVTZFMpsukUkWSOiayO6ZyBgGpiVrAR0lUQ0TtQN+G8ZJUTOHNhXIUlnw5hl+NbBtxoQExnI6h3E9S7CBlcBPX5JbsCeLOSRE3BlQuXwEGuXAhnLoLE+jqY06KRQUsjA5ZmRsz1yCt0ktj1cKDGwFvaXdzcWY3b60ZvNP3C3985Jcdnn/0sz489X8z7vat/j4/s/MgFvKoLK03T+NyLn+PRgUeBvMPFV+76CldWXnlBrieUDvGVE1/hu93fJaOUdrr6LX4imciyfMi7PdzVdBf3tt7Llf4rz9m9Lssyc3NzJcDP1NQU8fjK1tOgUVnVR0vLYXS6hYEnRalCFH6ZTGYEjdMYDENIq8z6VBSJSKSyCAYlk05KfFAXyWKxFKGgcrCQ1XrpvO80TSOR6GFm5nFmAo+RSCzvKF0sQTCwa+c/4PffteXXoqoqQ0NDnDx5ktOnT5NOp8uWq66uZvfu3ezcuXPDA825XI5gMFgCB82nV/q81SRJEi6Xq6yL0DyYdFnrUyAZ4PD04SIc1B/pX7W8gIBe1OehF23zVsiXtbL8Fj873DvY7tlOs9WJRx5BjT5PIlE+fK0gGPC4b8w7innvQK9fPSQAgKJpnIqneCkU56VwnFfDcWKXOPgzr1azkQdqPPxylRuv4ezdkc6n0uk0vb29nDlzhr6+PrLZbNlyer2e9vZ2Ojs7aW9v39SMQCWaJTMcITsUJTMcJTcRZ51V93UrIiQZFgMMSjMExJWdXLyqnSbFT7Pqp0LbelfDlV18FiAf0Wa46GeZ53I5hoaGivDPas5QOp2OpqYm2trasMgZjj70fQIjQyVl3LX13Pi+D+GsqkbOZQvuL3I+LedQsllkOZ+n5LLIuXmHmPx+uZCv5HILx8ty3lFGzhXyC8csPl82V3SALaegPcujN0yiFsZSbgXusiiIehVJryHqNUTdxfn+MZnqaWr8FNXV918w15eLSfOhzNLxWD6cWTxGqgAJ5cOb5cGhVDxWgIfiJCLh5c5PgkD7NddzzbveQ3Vbxzm95qnEVBH6eWPmDbpD3euGdleTiIZT0nDqNFySRo2tjs7ad9HkvoJKSyXVtmrs+rMPlytns3QffIGjTzzKVP/q7YvVZLI7qPBVYvF5yPoMxB0QNqWZFaNMyQFGY2PMpGbWPlEZGQQNr07Dp9OoNtVQad6LxeTEbDJhNJrQSTpEBARBQEAshCgUF/IKaVEQ815SBffAYlkKZebLCmIh1KGIiFgov+hYRITCtijkQyDOl5vP0zQZLTVAKvYGkcgh0unxVf9GQZCw23fhdF6D03ktzoqr0evPbpDxfEuRZU787Ale/v63SC35TbZfe4CbfuWjuKpqVjx+ZmaGgwcPcvz48bIOnUajkaqqKiorK6mqqqKqqgqfz3dRTv5RVIUvHvsi/3r8XwEw5ATaJyu4Ya6F7ORyJ0RBFGm96lp2334XTXuuRFznIG02LXPkiWGOPT1aMsgvCLD9hhqufWdz2TA3oakEj/7zcaKBBVhn50013PT+bUjSFoWFTebIFFyD8mHFYmjZtd/FcUMKS9aISPnr0AQNfYMdS6cH07ZLy/WnnKKzKb73F4eKcEJth5N7f3sv4hb9O2xGqzr8qFAR2oUhmw9bqqERdZ0kaywP8y8Gfvx+Pz6fD6/Xi6GMw1Umk2F8fJyxsTHGxsYYHR1dl7vvvGvQ4mUt16BQOkRfuI+eUA994T76Qn30hfuI5+LYk3Zu6Xkrtcn9CMLK59G0HJoSzC+EMFWo+Goc+Bt8eOpq8+4+NbUYTBce8A5NJXjqq6cJjMSKeaoxx8+avkm/+2gxzyAaeGDHA/zq7l/FbrgwzpRbrUwyx/Pf7aHnteliniDAlW9r5Jp3NCOVcY+UVZkvHv0i/3bi34p5kiDxO1f+Dh/Z+RFEYXO/z3Q6TV9fHz09PfT29q56f1dXV7Nt2zY6OjqoqqpCkbWSsGNz4wm6XpksCW8miFCz00LCNkT/cA+qurw+arVa2b17N3v27KG6+txAX+VCha0kvdGUh3wWAz6FdYW/EqPlcn/tL6Iug0Dr1GUQ6OLT4SMfJBx+dV1lVUUkOeklPOAgNKCnzFgvADaPnaYrO2i5Zh+VLdtIKBq/+ewf0RcZAPKN1j+/8c+5p+WerfozLmsVaZpGKqeQyCgkszLxjMx4KMXAbIL+mTgDswkGAnFCyY3PRDWIGlVGlSpDDr+Uwasl8KhRnLkIYiZOLp0ugEZJsqkUWpkX/bmQBiQkCyG9i6DBVQSFggYX6Q3OZBRR8QhpKsUUVboM1fosNUaZapOCWS+RNDg4kXNyOGriRFDNu9CXUU2FiTt3VnHXziquaXKhu4CNp4tRsirz+8/9Pk+PPF3M+8zez/CpPZ+6gFd1cSgtp/nwYx/mTDAPbXpMHr57z3epsq5vFtZWKJaN8Z+n/5P/PPWfy2aOGkQDWXX5AJ8oiOyv3s+9rfdye8PtmHVb28iMxWLLXH4CgUDZBsVKcrsl2tpewmha3Lks0tj4a7Q0/3bJwIeqZgmH32B65lmCwRdJp7tYbaQxkzETDuehoFC4ilx2/QOCkiSVgEFLYSGHw3FRdiwCxBO9BGYeZybwOPF4V8k+SbKx54p/weXav2Wfp2ka4+PjnDhxglOnTq0IfXm9Xnbt2sWuXbvwer1b9vmLryOZTJZ1EQoGgxu6L+dlNptL3IPm10ajEVVVURRlXeuNlN2qtSAIWK1WbDZbyWK320u2z+V9HEwH82BQIZxYb6i3rEvZZW2N6mx1bPfkQ3t1ujvpdHfiNZf/rSWTg8zMPMb0zGPE46fLlhEEPW73Dfh9d+PzvRW93gmAqmmcjqd4KRzn5XCcV8L5kF+rqdao54DLRovZiKqBrGmo5CEiRdOKeUrh/Pn8VcppoLJQrrjm7MsZRZG7vBU8UO3heuelA4UCRKNRuru76erqYnBwcMXnnsViobOzk87OTpqbmzf0HJif2Z0ZjubBn6EoSnABwlTFLLIxjGwMIWgipmgzgra1EFWCNENSHgqaFsIsM3gpyKVaaVL9NCk+3JqtGC6orASQ7JeWi89GNTc3R29vL319fQwNDSGvMhvT7XbT3t5OW1sbTU1NhMZHef5b/8Hw8dIQhZYKJze89wHqrr+Gofgwu7y7MEhrhyjZSqmKUgIQybkMsVgX0fghYsnDPBI4xcPhfLtPROO3/RmajOenTSyKJiTJgiRZkSTzorUFnWRFlMyL1gvlDAY/Ltd+xEvI+eNilKaq9B9+jdce/gGTPV3L9tfv2M01976Hpr1XnfWzXlEV+sJ9Rejn6MxRJhITax5Xaalku3s70WyUqcQU08npLYGjrXorVZYqqmxVVFny7kLVtupiutJaueJvNRqY4dhTP+XEM08ugzbKyWixFgZm/Nh8XjJuA1GbTNCQJKCFGUuOMxwdZioxtal6oEHU4TMYcAsxfDoVn07Fq9Pw6zXcBhu1te+nrvZDmM0XxunpbJVKjROOHCIcfo1w+BDJ5MAaRwjYbJ0LYJDzGoyGrW9bnQtlkgle+/H3OfzTh1AWOc+Jko69d76d/b/0Acy2lQeY4/E4r732GocOHVoTAhBFEa/XWwSD5iGhCznRI5KJ8AfP/wEvjb9EZchI+6iN5kkrkrr8+eOsqmb37Xex4+bbsbnc6/4MVVE5/eIErz06SCpW2sfcuMvD9fe34qlZPWxRKp7lsS+fYLIvUsyr3+7irl/bjdG89WC8pmrkppNkR6JFOEieXV9ImKAU4XXbaV63neIN6xlUo8DdzXdzf/v97PbuvqTq8Ysl5xQe/NsjRTjD6jTy3s9dg8VxfupYmw3pJagSzuAedHL+HtMEBaVxEF+DbV3Az3qlaRrBYLAIBY2NjTE9Pb0u1yCfz0ddXR2VNZUoDoUpYSoP/IT76A31MpdeDuSZs3b2TNzGzukb0aulAJ2mRFHkETRdFKNLpbLOSWNbE566etw1tdjd597d52ylyCqvPTLAkSdHSpzDwk1D/MD/z8jSQn+z0+jk1/f8Ou/d9l700qVbTx3vCfH0104TDy4Mrto9Jt76sR3UtDmXldc0ja5gF39z6G94ffr1Yr7f7Odvb/nbTU0Wnpubo6enh56eHoaHh1dsu+t0OlpaWti2bRvbtm3D4Vh7slZ0NsUrDw3Qe2i6JF9vlNh1WzX4gpw4eYzJyfJATmVlJXv27GH37t1bEoZ7sTLJBM994ysMHDmEwWKlwucvdfUpAD9mu+OSfYZf1rnTZRBonboMAl18Ghr6Esnk4CJnHvuCK4+uAkGwMNU1xsDrxxk4fJhMsryVe0VlFdv230jH/hvxN7cue1AG00E+8cQnirGH34wwkKZpRDIR7AY7krj5TtqcopLIyCSySn6dkUlkFBJZuQDyKCTn8+fLLCqbLOYtHHe2j5kqh4kWn5VWn40Wn5UWn40Wr5VapxlxnTMcNE1DzmXJpVJk02myqSTZdKqwnVrmUCRns4iShKTTIer0SDpdcVm8LRbz9YvSy7fFQl4kozIQyjAwl6I/kKRvJk7vTIzp6MYspQUh/71MRlZ2gGj327irAP/sqr1cgVhJiqrwuRc/x08Hf1rM++TuT/LbV/72Bbyqi0uT8Une9+j7CGXys1l2e3fzH2/7D4wbdL7aqFJyiu92fZevnPwKkUxk7QOAlooW7m29l3ta7qHSWnnW1yDLMoFAYBn0s1JokXLS6XT4/X4qKyuprKzE7/cjSYcYGv4rZHmhg9liaWbH9r+lomLfmufM5aKEwgcJBl8iGHyRVGp41fLZrI9opJbpGQ/hkA9VPbtGq9VqLYJBPp+v2LnocrkumlBT+cH+xwnMPo0giHRs+1/Y7Tu25NzT09OcOHGCkydPrhiuq6Kigl27drF7924qKytXfQZriooSyyKadQgGaUuf14qiEA6Hy7oIre5W9eaX0WhcERJavFgslrO+ryOZCEemj+Qdg6ZfpyvYVTIzXhREJEFCJ+qKaUmQEDQBTdXQFA1FVkDJuwkJWmHmtSYUtwUERE1EEiUsJgs2iw2rxYrNYsOoN+bPKUrFc0uihE7QLeQt2qcTdUiCVLwWQRCK2/PppWuR/GzxlRY5JxMJRYhEIoRD4cISwGHvorqqD71Ozs80J1/PiYYqGRvbRTrpzEMMWv5vN5vM+H1+/D4/lb5KqvxVNNQ1bArsSiaHCo5iPyUWO7Vsv4rAuNDMkPkddEtXcyTtICKvPohebdRzg9PGAaeNG1w2GkyGy3Wwc6RAIEBXVxddXV2Mj6/sKuByudi+fTudnZ3U1dWt+/es5VSy4zHSgxFSoxMkZ0bIaQFyphCyMYQ8vy6kFUPpM1VSbVTkrsMpH8ChXI0omPKzswUBRPL3RSGNIBT2AaJQ2Defzq+XHpfIJemfHqZnop/hwPiKbhsuu5NtDa10Nm6j2l+FMH9+UUCy6y8JF5+NKpvNlrj+hEIrh1fT6XQ0NzcX4R+3Oz/oGJub5aX/+gannn+mJCyTzmjkmnfeT/Wt1/Ht/v/ix30/Jq2kqbZW8+m9n+aelnvOqj2+EWmaRio1RDB0kFDwZULhV8jlFv5WVYMvBIwMZPLXI6GhX/JPLUD+/ivCYoX7o7A9n57/30LZRWmhdP98+eJnLHoGluQvBtQKSYfBwVsa3sK9rffS4Gg4q+/nsgrQetcpDj38QwaOHFq239fQxDX3voeOAzev220jmUtycvZkHvwJvMGxmWMlIX7KSUBgm2sbe/172effx5X+K5eF2VBUhdnULJOJSaYSU0wlpphMTJZsz7dHz1Yek6cYfqzKWoUxqhI/PUTi1BCWlIA5IxXvT0mvp2HnFVRUVmP3+cg4dUQsOYJSjInsNEPRIUaiI0zEJzYFMukEHXX2OhocDTTYG2i012FXpxDCP0Of7mbp49liaaa+7qNUVd2HTvfmmhGeyc4SDh8iHH6VcPgQ8Xg3rAFQWSwtRTDI5bwWk2lld52LQdHADC985+t0vfRcSb7RamX//e9n7133oFulTpvNZjl27BinT59mampqXc4g87Lb7UU4aH45H+33M3Nn+IPH/xvW7hjtYzYqEsv/Pp3eQPv+G9h9+53Ubd+1obqzpmkMHZ/l4I/6CU2VThzz1ts48J426jvXDxQpOZVnvnGmxCnDVW3lnk9fgcN77l1MlHi26BaUGY6SG4uh5VQQwdDgwLjNSZdrhO+GHuTZsWeRteVwc5uzjfvb7+eelntwmVzn/JozmQwjIyNEIhFEUUSSpLwr2JL0eva98sNh+l6bBUCUBN75O3uobXdteXtKlmVmZ2eLoM889LMW8FNO8w4/LpuP8Rf0ZGL5OrnZruc9/+MqKnxb79S5WJlMhomJiRI4KJlcO7RkVswSNAZLllzBidyWcbFn4na2T1+PTiv9zZq8InvvqKWpzYLD40G/htPQpaDx7gIcE1oYnzG6BF7d8SCvqM+WlG2wN/A7V/4OdzTecUm185WcyquPDPDGU6XQU+f+Km563zYMi2DHZC7JK5Ov8PzY87ww9sIy98Lrq6/nL2/6Szxmz/o+W1EYHR0twj+zs7MrlrXb7UXwp7m5edPg3MxwlJcf7GO8O1ySb60wcO29LXhaJY6fOM7x48eJxWLLjhcEgba2Nvbs2UNHR8dFOyH2sn5xdBkEWqcug0CXhhQ5x/CJo/QcfJG+118hs8Jga4W/km3X37Qi/LNUb0YYKJlL8trUazw/9jzPjb7MZEjFIDioNbdQZWnCa6zFaajCLDpJ5fKAT7IA5ySK60WgT0Yhe4HCGZj1Es1eaxH0aS2AP81eK1bjpRWOYDOKpHL0zcTpm4kV4KA4vdNxxsPrb9QD7Kl3ctfOSu7aWUWrb/WZLr8oUjWV2dQsE/EJxuPjTMQnmEhM5NeFZbGjzId2fIjfv/r3L5rK/DzkNxIbQS/qaXe1oxPP/2/i0NQhPvnkJ4udm/e13cf/OvC/zsn3lFNy/LD3h/zr8X8lkAqsWb7CWMHdTXfzrrZ3sdOzc1PXpGla0eVnamqqCPzMzs5uqBOgoqKiCMXMgz9ut7vYuZbNztLV/ccEAk8uOkqgvv6jtLb8d6QNuobNK5UaIxh8kWDoJYLBl5DllcEpQdBhMu1CEneRybQSi7mIRGJEIvkB+s2EmJqXwWDA7/eXzD6srKw8qxlPF4uCwSAnT57kxIkTBALl70ur1crOnTvZtWsX9fX1y+5FTdNQwhlyUwlyU0ly0wnkqQS5QAqU/H0m6EVEhwHJlndlEG16JLsh79ZQWEt2A6JVjyCd3e8vnU4XwaCloFAut3GnvjerBEFYERJaChKt917PKTkUTSnCN6IgEovFip13o6OjTE5OrupaMS+v10tdXR319fXU19fj9Xq3pENfSeTQcgqS3XjW99pSqarM5NQPGRz4RzLZ0plamUwNgwP7CATW32EvSRKNjY20trbS2tq6JnxXTqnUCNPTj/H61GEOJQ2cZidn2ElcWH3Wmd+g4wanjRtcdm5w2mgyXwZ/zoUURSGRSBAMBunt7aWrq4u5ueWzVudVXV1ddP7x+/0r/puoqkw2GyCTmSIVHSc5NUIyNEY6OUFWCSAb8pCPJpUPL7ZeiaIJj/smfL478XrfsuWhTVKpFD09PcVwaCs9OxwOB9u3b2f79u00NDRcNPDu2UrTtGWuP+VCqMzL6/XS1tZGW1sbjY2NJR27mWSC1x76AUd+8hBybuHfXRBEdt1+B/47ruPboz/gyaEnyw76tznb+O19v82t9beek2dBJjNDMPQyoeDLBEMvk8msbi8fl2r485E4KXXt98nFpiv9V3Jv673c1XQXNsPltu3ZKjAyxOsP/5AzLz23zC3Z4fNz9T33seu2O9AbSwf0ZlOzRbefN6bfoCvYVXbgebHMOjO7vbvZ59/HPv8+rvBdsSXhNFJyiunENJOJSYbmjnB67IdMJiYJywIhRSCsCGRXskrbgEQVbFkD1dZqmms6SWsZhmPDjMXGyKkbryOLgki1tZomRxMNjgYaHY156MfRSI2tBp2oI5udY3ziu4yNfZNsdnm4MLfrRurrP4rHcwvCJsNvXGrK5cKEI4eLjkGx2Em0NWArk6kOp/MaXAXHILO56aKsl032dfPcN77CeFepO2VFZRU3feCjbNt/w5rXrWka0Wi02H8xNTXF1NTUqiEvl0qv15eEFauqqsLv929J+11VFf7r8S/x6hM/pnbaiFjmt+lrbGb3W+5i+w23YrJt/Dk/PRTl5R/2MdEbLsm3uYzsf1cL266t2hTsrGkah34yxKFHB4t5Zruet//mFVQ1n9/wdJqiIQdTSDYD4hJXornUHI/0P8KDfQ8yGBlcdqxe1HN7w+3c33Y/+2v2bzp0z1IpisLExAQDAwMMDAwwOjq6KRfipTIlK7FHF0JXxuy9pK35eo4wH3LwLEEjVVWLzsmbBX5Wc/gJTSX44d8eJpPIvycdPjPv+f2rzqmjkaqpjMfH6Q315h1+gn0MzwyTDCRxpp24M24qshUrhpZbLFkSqUi3YA5WIyz5zXpqrVx1dxOtV/rXPTH7UlI6keP573TT+/rCO1gQoeL6HN80/QNjybGS8nt8e/i9q3+Pvf695/lKN67gRIKn/uMUs6ML4LbRouPWX+mk7So/AKPRUZ4ff57nx57n0NShsvUdAYHf3PubfHL3J9ec+JBKpYohv/r6+tYM+dXR0cG2bduorq7esve2pmkMn5zj5Qf7CU2WjjG7a6wcuL+Nuu1OBgcHOXbsGGfOnCnbjjYajezcuZO9e/eW7eu9rMs6H7oMAq1Tl0Ggi1cL8M9L9L1+cHX4Z/+NdFx/07rgn6V6M8BAo9FRnh5+nse7T3JiLEw2VYWarkXN+IGL067dqBOxGXVYjBJWgw6vzUjrvLNPYV3tML0pK5Fnq0RGpj8QL4GD+mZijASTqBpIosD+Fjd37azijh2VVFdc+Bi751vlQJ+lwM96O+ve1/E+/ud1//O8V+g0TSOYDjIaG2UkNsJItLDE8kssu0Cmz3eq7vXvZa9vL3v8e3AY1rbG3Ap98/Q3+etDf13c/tx1n+MDnR/YsvMrqsKjA4/ypWNfYjy+8sx+yM+cvLHuRt7V+i5urrt5Q6EYcrkcMzMzy1x+NjKbbr7DbPHi9/sxm1f+DU7PPEZ395+Qyy10zJlM9ezY/je4XNeu+7PXkqYpxGKnCAZfZC74IpHIETRt5d+ATleB23UAt/sG3O4bEQQf0Wi0CAZFIhHC4XAxHY1GN9xh4vF4SjoYKysrcTgufqeyaDTKqVOnOHny5IpuE0ajke3bt7N7926ampqQCrOp1WSuCPsUwZ+pBFrm7EMeACCAaNUvAYT0C2mbIQ8U2fUbdhma71ReCgfNA0LzHWrney2KIhIigqwhKEJ+nQNRUSELYk6DrIaqqWTNKimjTErKkUgnicfjxGIx4vF4cdmKzsqlMhgMa4Yks9lsmM1mAoFAEfoZHR1d0V1qsfR6PXV1dUXwp66uDovl7GYYqskcuZkkuekk8nT+Ps3NJFHjheeGQD5MkMuIzmnKr12mhW2nEaFMDPly0jSN2dmn6Ov/O5LJ/pJ9FkszrS2/h893F5APwTg/O3N+CQQCZLNrAxlWq7UIBbW0tKxo6axpGr3JDC+H47wUyof7msutPrhZoYXYzil2Cqe5zq5jX9V+Kv13YrhEQlNcbNI0jXQ6TSwWIxqNEovFlqXnf7ur2vELAk1NTXR2dtLR0YHT6USWE2Qy02Qyk4X1/DJFOjNFJjVFVp5jtVCbG5EgSBgMPozGquLnli+nw+W8Dp/vTny+OzAaz97BcLEymQx9fX2cOXOGnp6eFX8zFosFj8eD2WzGZDJhMpmK6aXr+bRer79o3t3ZbJbBwcEi/LPaM1Sv19PS0lKEf1yu5bPjFVnm+NOPcfAH31kWEqh539U477yK/5p7lJcnXl5+flG/rL2xz7+Pz1752U3Z5S9WLhclHH6FYOhlgsGDJJN9q5bX6z24Xdfjch/A7TqA2VzPU8NP8bkXPkda2TzsfSFlkky8pTHvEnRd1XXnzXHpzapoYIbDP/kxx595AjlT6kxsstupuvN6Mp0uTkW7eGPmDUZjo2ue02v2FqGfff59dLg70J+H8G6apjE98yh9fX9FJjOFpkFShZAigP0AguNGZrNxpuJ5d6Gp5BQziRnULXruL1WVtYpGe2MR9ml05NN1troV26vxeDejo19javohVLX030MUjVRVvZv6uo9gs3WUPf4XSbIcJxJ5owgGRaLH0LTV64UGg68ABl2H03kNVmv7RQNSaZpG32sHef7b/0F4qrTOULNtO7d86BPUbOvc8HkzmUwJGDQ1NcXMzMy6JhhAvk7l8XhKwopVVVUtq09rmkYyEiY2GyA6F8ivZwOEA1MEpseIzkwhpJe3fQ1mC9tvvIXdt9+1qb59WDn0i8EkceXbGtlzez06w9m/K7pfneKZb5xBlfN1UEkv8taP7igOnF8s0jSNo4GjPNj7IE8MPUFKXt63VWOt4d3t7+a+tvuoslZt+Pxzc3NF8GdwcJBMZmPO9mtJl7PhnNuLUIBV0qZpYhXdcAGqnU6nswj6zEM/GwnpNdkX5qF/PIqSy79r/I123vXf9mEwnd2kTk3TmE3N0hvupS+0ENKrP9Jf9t98sSRVwpVx4c648Wa8eLNe9PLCe1qSLVji9RjT/mUhhUVrltp9BjqvzfdBrNbvealL0zR6Xpvm+e90k130/KpssRO7sZt/H/4S0WxpO+GtDW/ls1d9lkZH4/m+3DWlaRonnh3j5Qf7i/cjQF2ni1s+3E5P5jTPjz3P8+PPl4UJ51VhrOCGmht4f+f72edf2cV+bm6O7u5uenp6GBkZWTPkV0dHB+3t7esK+XU2UhWVroNTvPrIAMlIab2hrtPFgfvb8DXYSafTnD59mmPHjjE8XN553+VysWfPHvbs2VO2TXlZl3WudBkEWqcug0AXl1RFYfj4G3S/8iJ9h1aGfxy+Sjquv5Ft+2+ksqXtrDseLzUYKJxK8eNTh3i6t4eT41GisYoC9HNuGq6iAFajLg/uGKTCWofVqMNqlPJrg4TFoCvCPQtl8qDPfFmLIV9WJ10cjew3k9I5hbFQCp/NSIXlzW1NqGoqgWSAicQiwGd+2SDos5KcRifv63gfv7n3N7dshsxSaZrGXHpuAfBZtB6Nja5pp76SBARana1Fm/V9vn3U2evOySCNpml8/qXP83D/w0Aexvm3O/+Nq6uuPuvzPj3yNP945B8Zjq4e4mq7ezv3tt7L3c13r9uCFCASidDT00NXV9eas8SXyuVyLYN+NmKhncuF6e75U6anHynJr639IG2tf3jOLd0VJUk4fKgYRiye6F61vNncgNt9I27Xjbhc16PXlzbIVFUlFss7CIVCoSJINTU1taGQaWazeVnnotfrRae7sC5wyWSS06dPc/LkSYaGhsqW0el0dHR0sHv3blobW9CC2Tw8Mb0A/KjRjblHBKUIVtWMUdv6mWLn02VoJWmyippR0NIyalpBy+TX5fK0tIyaUVDTMtriMhml6Jy0EYkOA3qvGZ3fgs5rRu+3IHlMZI0qiWSiLCS0eNkIJLjVcrlcRaefurq6QmjBzXVqq2mZ3EwB9pkuQGrTyQ3fq8skkL+HFsNBJbCQEUEvEQofor/vr4lE3yg53GDw0dL8O1RX/xLiGoOGqqoSiURKAKGJiYlVraUhH+d9HgpS/FW8GkvzUjgP/gSyqw+KeHQCe41Btsmv0Jx+jBrGy/RHi7ic1+L3vx2f/y6Ml6EgIG+5Xw7qWQr8rHdgakEaen0aizlDba2Fujorbq+EqgTJZKbzkE9mCkXZuvCHImaMxkpM5mqMpiqMxqr8trGykK7CYPAgCPnfZ95p8CSBwJPMBJ5cFd5wOPbh992Bz3cnFkvzll0z5OHngYEBzpw5Q1dX11m5/gGIorgqOLRantFoPKv6qaZpBAKBYrivkZGRVetzPp+PtrY22tvbaWhoWLF+MT8Q+8J3vkZocqJkn7+5FcsdV/D91FOcmlsePvC66uv4+K6Ps8e3h/889Z987dTXSMqloRhurruZ397323S41zeIryhpIpHDRdefaOwkq8FqkmTD5by2CP5YrdvKfs85NUdazv/7a4viAazUJ7g4v6T8CsdqK4TvWfE8hfylx52cPclDfQ/xwvgLZR2XKi2VvLP1ndzbei/NFVv7e/lFUyoW5dDjD/HkwR8wagwy48ow48qQNawNybQ52xban/591NnOTftzvVKUJEPDX2Zk5N9QF7n9SpKVpqZPU1fzYQaOHOHo448yfOY4SaNCwiyTMOXXKZuAWFtB2iESyM6tGpbaa/YW3XwWwz719nrMuvUNjmqaytzcc4yO/gfB0EvL9hsMfurrPkRNzfsxGNbvkPiLJkXJEI0eK4BBrxGOHEFVV6+363ROnM6ri45BNtsOxAvguLxYipzj2JM/5eAPvkM6UVp36bj+Jm764Eeo8G8M3Fj2GYpCMBgsgYM22n43SBJmSUCXy6DFIuTmZtCS8XVzGp62Fq65811su+6GTYcSSidyHH58mOM/Hy3COQCiKLDz5lqueUcTZvvWtqcn+sI89qUTpBML/Y77393ClXc1XjRw9GLFs3EeH3qcB3sf5MTsiWX7BQQO1B7g/rb7ua3+NvRS+fZXIpEogj8DAwNEIis/FyHf3qquzod8VBQFVVVRVbUkvXS7mM4JiAOtCLn8v52iTxKvPImKXCx7LnS2wM9qGjga4PF/OVGMLtuw08Pbf3M30jrHSKLZKP3hfnpDvQtOP+E+wpnwhq6j1lZLm7ONNmcb7a522pxtNFc0oxf1hEIhut4YovvFOZKTIkupq5w+QsI2Qs4QKtm12JG4oaEBr9d7Uf4WzkbR2RRPf+00k30L973eJHH1e+p5xvgg3+7+dslYhE7Q8csdv8yv7/l13KaL472dCGd45j/PMHJ6YTKqqBOw35TiDf/PeHny5VXHItpd7dxcezM3193MFb4rykYnmA/5NQ//rObYOx/yq6Ojg+bm5gsSaiuXUTj69AhHnhxBXjJJc9t1lVx3bwsOT74uFwwGOX78OMeOHVsxzHRjYyN79uxhx44dmN4EIfIu6+LWZRBonboMAl1cymUzfOmTD5BLL2+kOXyVbNt/Ax37b6SytX3LKxMXKwyUyMicmojy8uAYL/QP0jOVJpawsF7op8apw2c3oglpslqMpBIiKs+QVEIgZhHEDIKYBTFTSGeK+YhZdJJMq6uRHZ7tbPdsZ6dnJ9tc27Doz20s28v6xdZKoM98ejIxedagT4WxghprDbW2WmpsNdTYFqWtNVtmNa9pGoFUYBnsMxobZSQ6smxgYL0y68zU2+uJZ+NMJCbWLO8xeYods3t8e9jh2bEhx5zVlJbTfOTxj3B6Lm9h7Ta5+a97/mvDM4og/309N/Ycf/3aXzMWH1uxnMfk4Z6We7i37V62ubat+9zT09N0d3fT1dXF5OTqYRMg7+xSzuXHaDSu+29aqtnZZzjT9Tmy2YVQUkZjFds7/wqP56ZNn/dslMkECiHEXiAYfLms9fyCROzGHVTorsUhXIU12wkZETUl5yGNjIJglAoONHqS+hxzmQgzySCByCzTgZkNhVcTRRGfz7cMEDpbx5O1lMlk6O7u5sSJE/T395ftaBJFkdaGZjr9LTRKlQizOXJTCeTZFCuMfZWVYoJh4yQnxW6GjBMMGScYNk6QlNKggUU14ZIdVKpe3u6/k1udN2HM6FFjWZRYdmGdOAchPtbhMoRICayzAPHkwZ2SfYvykC9M6NFVpRPzgJAvv+h9lmJaXBSWVJblFSGhpRDRRiDDZZej01FTU1MC/tg2YZGvZhXkmXnYJ4lcAH6U8MZmbQp6EcEoLTgDbVIZ2xiznQ8Sdx8pyZcEK/W+j9PQ8gn0lrMLFxKJROjv76e/v5+BgYEivKUBUZOVcaeXicKSNK4+SOfSSRxw2TjgzC+dVlOxLZJOTzATeIKZmceIRFZqUwo4ndfi99+N33cXRuO5nTGsaRqqmkVV06hqGkVJF9KZRen5/AxKYVtV0ihqZlE6XRg81UDTCoPz6qK0hqapxbWiyMhyrrDIKIqMIueQlUJakfOhZ4RC2EO0Qgeyll/N5wvasjzQEObLLs4rLDpDBlHcon4MTUDK2tFlXOgyLoy6Sky2aiyeeizVjZiddZiMVeh0Z3ePJhIDBAJPEph9kmj02IrlrNZ2fL678PvuxGbbsaXtYEVRGBoa4syZM5w5c2ZDg39bIUEQlsFCa8FEJpOJQCBQdP1ZbRDKYDCUuP44nc41r2mi5wzPfeOrTPScKcm3e73ob+nkB9ILjMRHSvaJgsgdjXfwsV0fY6dnZ8m+udQc/37i3/lu93eRF4XiEhB4R8s7+PTeT1Nnrys5RlVlYrETRfAnEj1SAjIslSAYqKjYV3BzPIDdvntNiPJS1Gxqlp8M/ISH+h+iN9Rbtswe3x7ubb2XtzW/7bw5pF7qCqaDHJ05ytGZoxyZOcLpudNrtrV1msh253aurd/PlZVXsse3hwrj+Q2Ns16lUqP09v3FkjDMkI2ZGHvRS3Sk9FnuqWtg39vuYftNt2EwLdQPkrkkU8kppuJTTCenMevMReDHqt/8JA5ZTjA59SCjo18jlRpatt9u301D/cfw++9GFC/90MrnW6qaIxY7VXQMCkcOIcuxVY+RJBvOiitxFsAgh2M3orj59v/ZKB2P88qD3+WNxx9FVRbeIZJOx7677+W6+96LybpFfVeqSiISZnp0hNHhYaamJpkLh4km02RUDdZb/1BVxEwKKZ1EzCQR0ymkTBKh0J5OGRSU7V5+9Vf+hNrG9k1fr5JTOfHcGK//dIhMsrQd3LLPx/XvbsVZubzPIF9PzoMkK6VFUcRms61a5wrPJPnJPx8nPL3Qp9d5oJpbP9iBtE5n1AuhnlAPP+r9EY8MPFIWcHQZXbyz9Z3c334/DdYGhoeHi+DP1NTUque22+3FiRbNzc0rOrCuJU3VePSfjzNyKg8QGEwSv/xH15T8ey7+91oRJlpj33xa0zRcLteWAT+r6eTz4zz37YWJeNsPVHPbhzpL7jVZlRmODtMT6ilZphKrf/9L5Ta5aXe20+ZqK65bK1pX7O+eGojw+mNDDJ9YDm7YqgXEyiBTsYF1tResVitNTU00NjbS1NSEz+d7U4BBqqpx5IlhDj0yiKoutD1br/Sz7V12vtz9zzw2+FjJMVa9lU/s+gQP7Hhg3XDwuVD/GzM8+83uEoAx4ZjjJ83/RtBSvn/cJJm4tvpabqm7hZtqb6LaVl223HzIr+7ubvr6+ladaFJTU1OEf6qqqi6a+yIZzfLao4OcfnECbdG/raQTueK2Oq66uxFjYeK9pmmMjo5y9OhRTp06VdYNTafTsX37dvbs2UNLS8ubJvz2ZV1cugwCrVOXQaCLT//0t/+P/pOnsCoJqpwWrrjuOjqvPzfwz1JdaBgols5xeiLKifEIJ8bDvD4SYDyYY32elxr+Co099W58zhQzymFORH9KUg1SZ6vjz2/88xIL8lA6xJm5M5wOns6v506vOui+WKIg0uxoZrtnO9vd29nh2UGnu3PLwInLevNLURUCqcCykF3j8XEm45NMJCZKOso3I6fRuQD3WBdAn2pb9Yqgj6YpBEMHmZr6EeHQa7jcN9DW+vsYDKu7zKiaykxyhtHYKMPR4TzoEx0tAj9r2bGuJKveSoO9gQZHAw32/IzCeUtxj8lTfCZOJaY4Gjha7MDtCnaVnS27WAbRwC7vrmI4sb3+vbhMm7evnEpM8b5H30cwnZ9VsMuzi6/d/TWM0vo6zDRN44e9P+SLR79IIBUoW0Yv6Lm98Xbubb2XAzUHys48WCpFURgeHqa7u5vu7u5VQ0S43e4ibDK/OJ3OLXv3yHKMnt7/w+TkD0ryq6veQ3v755e57GylNFVDyyp5WCcl56GMVAHIKG7n4QwlnSOtDBDVv0HccoyE7QyatDIsIMhGLKFOrHM7scztxJCoWWYbXCKdgGaVCJvThHQJ5rQos7kIgWSQrLx+uMBut5eEFauqqsLtdp9V40qWZXp7ezl58iTd3d0rOlLUWStpFappiDgx5jbgxKIT0Pst6Kus6CotnBJ7+OrMt3gldqjkVS8gcFfTXbyl8S1858x3ODJTCkuYdWYe2P4AH9n5kZJBF01RUeM5lAIYlIeEcovSC/nIb6L6viQgmiQEkw7RKCEYdYgmCdGkQzBJiEYdmqYhz6aQA0nkufTmXYR8ZnQFOEjvy7sJSU4jwgqhTOdDHK0ECS1ekskkDoejCP3U19dTWVm5IUcsLaeSCyx3+FFC6Q3BaUj5e1VXaUFfaUFfaUVfaUFymRBEAS2nIofTKKFMca2E0sihDEo4jRLNlv28nHGO2bYfE615cRHgAYKqwznyFtyD96DL5TuMRYsOyWVC5zIiOQtrl6mYJ67TRl3TNIaSaR4bmeDn00GO5zQiutU7eE1yjg41y/VOK+9oquMqvwdxHe+CdGaKwEweCgpHXqf8ly7grLgav/9u7PadqGpmAcYpwjeZRek0qrIU1lmpTKYI/GzsH/wXR4KiKwI+uvTCWl9YC1kHss6I5tIj1ZowN7mw+rzYXC4M5nMHoKbTkwRmnyIQeJJw+DW0FepxJlMdPt8d+Hx34ay4sug2tBVSVZXZ2VmSySTpdJpUKkU6nS5Jl8vbuHvTWV8pggCaVv597/f7aW9vp62tjfr6+nU/Q0NTE7zw7a/R+2ppmC+DxYKwv4kf2l9ldlEoVwCjZOTdbe/mIzs+Qr2jftXzj8fH+ec3/plHBx4tcbzRiTret+29PND2FtTkKUKhg4RCr67hXiVgt+/C7TqAy30AZ8VVSNKbNyTDUmmaRlewi4f7H+YnAz8hlFk+I9cgGri94Xbe1fYurq++/nLosII0TWM4OswbM28Ul6Ho0JrHmWU93lkdlSEj/pAJT9SApAo077uaa+/9JWq377xoBnLKSdM0+k58l6Gxv0c0ld4v0RErE69U07DtVvbe9Q7qduw+L39LKjXO2Ph/MjHxX2XAFBG/7y7q6z9KRcVVF/V3e6lJ0xTi8R7C4dcIFVyDckue7UslikYcjr04nVfjrLiKioorzxoG3qjCU5O88O2v0fNqqVuUye7g+vd8gD133I20xvsum04Rm50lNjtTErZrIYzXbAlstFiaIKIazSgmM6rJgmK0oJrMsIFna05Ko3PoqPLXUGerXxHCWQ3Q0TQNRVFRgha0SS9kS+v0qilBzjOGYoqveO71ymAwlLjCzKcdDkexzyGdyPH4v5xgvCdcPK62w8nbfm03JuvFDeRmlSzPjD7Dgz0PcnDyYD5TA2fWiT/lpzJViTfjRVyhvgX576i5uZmWlhZaWlq2zAXmtUcHOfToQkiiu399Ny17fWd93otFrzzUz+HHFpzPq26SiO8dKgI//eH+DU1+tegsRdhn3uGnzdm2Lsd0TdOY6Anz+mNDjHUtr081XeHlqrsbqWquKJYPh8OMjo4yNjbG2NgYU1NTa/62LBYLjY2NRTDI7/df0mDE9FCUp756isjMQn+/1WnkrR/dTtg7wd+//ve8Pv16yTGVlko+s+8zvLPlnee1XppNy/z8u2foe2Whr11D5Vj1z3mt4SeoYmm7s8Zaw011N3Fz3c1cW3UtJl2pq42maSQSCQKBABMTE8WQXysxBTqdjtbWVrZt28a2bds2DQieLwUnExz8UT9Dx0sdpo1WHde8vZldN9ci6Rfu3VwuR3d3N0ePHqW/v7/s92C327niiivYs2cPfv/FFUbysi5tXQaB1qnLINDFp/f/09O8MrEw4GjSi1Q6TAuL3UhVhQm/w0SVw0Slw0ilw4RJvzUv0PMFA0XTOU6NRzk5HuHEeIST4xEGZxPr7LJXMZrDNPoErmus4Y6ODhT9CM+NP8HTI0+XJfoFBD6262N8eu+nV3QBiWQidAW7imDQmeCZdXUKzavR0cgO9w62exbgoIt1VtibTZqmkVEyxHNxskoWWZWRVZmcmkPWZHJKLp+nycV9JWUWrcuVW6tMSf6Sz5bVwucvKh/Pxc8a9HEZXUUnn8Wgz3zeRmblxeJdTE39iOmpR8hkS+OJ6/Uu2tv+CH/lu5lJzjAcGy6G7lrs7pNRNhcL26a35eEeeyP1jvqipXi9vR63yb2pRnQyl+Tk7EnemHmDo4GjHJs5Riy3+qw3gCZHU9E1aK9/L82O5g19/qGpQ/zak7+GrOX/bd/V+i7+9w3/e9VzzCRn+MqJr/Cjvh+tCEzt9Ozk/vb7uavprnU9U9LpdHEmQm9v74ozEURRpKmpiY6ODjo6OtY1S3yzCgZf4vSZPyCTWZhlYTB46ez8C3zet6zrHFpOQYnlFpx3CuBOOZindDvv0rPZMWFVyJF29pHwnCLpOUXaMVQygL9UurQLa2AP9ulrsIQ6EbT1vZ81NOJCmjkhTlCIMSfGCYpxYsL6QTq9Xo/f7y8BhCorK1d1cJp3Qzhx4gRnzpxZMa69T3XQqlTSolRiYQ3ATQCd24Suyoq+yoq+qgD/uM0ogsJjg4/xlRNfoT/SX3KYTtDxztZ38vFdH6epoin/vWgaBycO8k9v/NOyECR2g52P7vwoD2x/YENOfZqmoaWVJYBQbiEdz6JEs6jxc+QyNC+RPLRjXATtmHQIRqkE7FkxrwD5CPqNdSBpioYcSuehoEAKOZDKwzOBFGpi4043gl5E51nbRWgtzc8+XdffIKvIs6kS2EeeTiLPbcyNClHIX3OlpQRS07nNZxUSTpNVlEimCAalQwEmMt8gYHoYTVz0HWsCjsnr8fbdhz69sc5dwaQrwkGLYSHBaWTKIvJKKsXL0QQvheKMZ1b/dzXIOarDs9SEZ6mNzOKOR0q8N+fDiLW2ttLQ0LAuy+pMZqboFBQOv8ZlMOfcS5ONCCk7UqoCU8aPKesvgX10GRdSzlYCq8ZzYWYz48ymx5hNjxHJrRxSTm8yY3O5sLrc2FwerE4XNpe7sO3G6vJsCTCUy4WYnX2GmcCTBIMvFMCuMtejd+PzvhWf707c7gMXzK0gl8ttCBxanJfNruZyo2IyxbBaw1gsESyWMBZrBLM5iiiqyLKeXM6IopgwGNxYrX5crnqs1kr0eid6vROD3l1Iu9DrnYiieVm9NBmN8MoPv8uxp36KusjBTZQklL1VPOQ7RlgsnflsN9h5f8f7+ZXtv7KhsLSQn4n/T0f+iROTP6fdpLLNqNBuUnCsUV2yWFoL4M/1uJz70esvt7MBckqOF8Zf4KG+h3h+7PliO2Sx/GY/72h9B+9qfRetztYLcJUXTmk5zem508U24dHA0eLEjdXU5Ggqhvja599Hg72B4eNvcOihHzB6enlYmer2Dq551y/RdtV1CBfRwF4um6Hrpec4+sRPmBnsB1HDuyNE1dUBdMaFQUsBifqGj9Hc9JlzCnhomkYkcpjR0a8xE3iCpSH+dDo7NTXvo672w5jNtefsOi5rQZqmkUwOFB2DQuFXyWTWct0QsNk6cVZcTUXFlTidV2My1ZyX6x3vPsNz3/h3JntLQ3u7qmu58QMfxup050Gf2QCxuQCxudki7JOOr90ntJZUQSuGz0uYZNJmA5rJgiRZMWHHqlZgVs4dmKrLOrDFWtDnSidRKVKKuH2QrHF2fXNpz0J6vb4IBfl8PjxuL4Mvphk8svBsdVZauOczV1Dhu/jd9EOhEIdPH+bQqUPEp+PolZXbOYIgUFdXV3T9qa2t3XSI6pU0fGqOR79wrNh0uvKuRq6/79J/d2eUDP3h/jzsE+wh/bQLz8jC3/Vcy39xpvLlVc4AelFPS0ULba5CWK8C+FNtrd5w37GmaYycDnL4p0NM9i8ZRxKgdZ+fq+5uxFe/9jsxm80yOTnJ2NgYIyMjDA8Prxl62GQylYBBVVVVlxwYlMsovPiDXk6/UOrSv/et9Vx3bwsvTr/A/z38fxmMDJbs73B18LtX/S4Hag+c0+sbiY7wzKGDBH9qxphYmAwdN4R4pu2bTFTkxz4lQWKPbw831+VDfrU52xAEAU3TiEajBAKBkmV2drbotrySHA5HEfy5UCG/zlYTvSFe+mE/M0PRknyH18T+d7fSdpV/2e8uFotx4sQJjh49ysxMeaf96upq9uzZw+7du7FaN+8oeVmXBZdBoHXrMgh08ent//gCpyejaxdcogqzvggFVRYAoSpHHhiqLEBDXpsB3Trirm41DBRJ5ThVAH7moZ+hufWGA1IRjTPozBM0+3Tc1NrEe3ZexzZPI0cDR3ls8DGeGn5qxc4cURBRtYXOhW2ubfzFjX9Bh7tjXZ8ez8bzcFCwAAfNnWEwOlhyztVUa6tlh2cHOzw7iu5BZ+M68mbTYoAnno2TyCXy6Vw+HcvGinmJbIJYrrCdzZcPZ8PEs3FScqpkZumbQW6TmxprDdW26iLgs9jd52zD02Uy00xNP8zU1I+Jx7vQNEiqEFYEwopASBaZlQVmZYGALBJUJHKbfD/aDXYa7Xnb8Hl3n/m107h1jjMrSdVU+sP9RdegN2beYDQ2uuZxFcaKolvQPv8+dnp2LpsJsFTfOvMt/uq1vypu//G+j7Df6cLpug67LT9TNC2neWbkGb7b9V3eCLxR9jwWnYV3t72bD3R+oAhErKZIJFJ0/RkcHFxxNorRaKS9vZ2Ojg7a2towm8/t7GlZTtDX/9eMj3+rJL/Sfw8dHX+KXr/wPFSzCko4gxxKo4QKThuL1mcbiudsJRhERJMOxZYm5TpN3HGCuOUoWWl6xWN0agWO1H4qgtdjmm5Hiyto2Y2Fg8oiL4BBQpw5MUZISKAI6z+Py1aB35sHhKrra6iqrSYSjnD89aOc6e0imSnfiHWptjz8o1bi0MrfK6JNX4B98o4p8yCFaCjtEMsoGR7qe4ivnvwq4/Hxkn1Gycj97ffzsZ0fW9FqV9M0nhl9hi+88YVi/aR4nUYXn9j9Cd7X8b41f6MblSarKIlcHhCK5iEhNZpFiS+AQ5CHMsR5MMck5Z15CnklDj2LIB5BL150M5zVZI7cbAp5JoU8myRXWG/WRUhyGApQ0PpdhBZLUzTkuVRJOK/cdDIffk7dwPUIoPOaF1x+CverzmNGOIfW9YqSZnTs6wwPfxlZLq3fux030WD7NKZEw8Kzb9F66fedE2DOKDBrFJg1iMwahYVto1hMzxkElDW+W6sKV2UErpUl9qOjNpdhIjnNcHSSkfAE6dzKcK9Op6OhvoHWtlba2trw+5d3AC1VJhMgEHiSmcBjhEKvsnTg71xIUHUIih5BNSAqBgRVD4oeVZWQVRFZFcmqAlkNMirkVBFVlfKLoltIq1I+SJcGhWBeoOX/Xm1+jQCagF6TMGoGjJoek2bAiAGjZsCkGTCr+bUBA6ImkB+lyR8nFNYsWpfmgTCPZmlCvs6rF5GMBiSzAVGnQ50UEVKrg3caGhljmqgYYi47wVRsgGBwHDm3MoyyGS0GhqzOPCRkc7lx+PxUtrTj8K19z8xLUZLMzT1fCCH2sxVdYiTJhtdzKz7fnXg8t6DTXRpOrYqikEzGiER6iMV6SCT7SKcHyOWGUdVJYPOhFctJFA3odS70BheSVEF8NklgYJJsQkNJS8hpCSUjkfI5+ZlnhClDjpRaDFRHpaWSD+/4MO/Z9p4NhwLKZucIhQ4Wwn0dJJUeWbW8wViFx3UAVwH+MRk3HnL3F03BdJDHBh/job6HOBM8U7bMLs8u3tX2Lu5uvvtNOWlpOjFdbPMdDxzndPD0mhNwdKKOnZ6dRehnr38vbpN7xfKTfd0ceuiH9B46CEvax+6aOq6+93523HQbku7CDfqEp6c49tRPOfnzp8rCDzU7m2m6OUFSfZ7FoK7B4KW19feprrofQdi6+pGqZpmZeYyR0f8gFlsOUpnNTdTXf5TqqvvR6S4PCl1I5d08xwqOQYdQBp+hcmAQU1ohpxPJ6UVyeoFsYZ3Ti2T1IoK1ErPvKuzeA1S4r8Vmbd9S176l19h98AVe+PbXiQZWbotvRoLZQM4mEjakmdFFSZgVEiY5D/6YFVJGZb4aWFSFsYJd3l3s8uxit3c3LZYWcpEcU1NTxSUQCKw7NHg5SbIZa6wZY8Zbkq8KOZK2EVKWiVUnKy37OwUBURQRRbFsOpvNrjhBqKw0sKUaMUcbi1l6k8BND7SwbV/dlsMyZ6NkMsng4GAx3FcotNwFZrGi+igz5hlmzDMETAGa3E3c13Yf72x955b370dnU3zvLw4VQ73Vdri497f3IK5jLOdikaZpTCYmS0J69YZ6GYoOlYyliKrI27o/SUN4BwAqKk92fIUh90kAqqxVbHNtK1kaHA3ozzL0q6ZqDB6f5fWfDhEYKX0/CqLAtmsqufJtjbirN/8uUlWV6elphoeHGRoaYnh4eE1wxGg00tDQUASDqqurL6rfzWoaOBrg59/oKgm55amzccfHd1BRZeLB3gf54tEvMpcuDbl2oOYAv3vV7657jG4t5ZQcR2aO8NzYc7w48hKe0x1cOX4n4qIpTr2ew7zQ8n3MVgM31t7ILXW3sL9qP2pSLUI+i4Gf1SZtLFVtbW0R/rmYQn6djTRNo+/wDK/8uJ/obCnc5m9ycMN72qhpd5Y9dnJykmPHjnHixImy4fREUaS9vZ09e/awbdu2DTmBX9ZlzesyCLROXQaBLj79yUMn6ZmOMR3NMBVJk8ptXeefIIDXZixxEqpcljbhsugJZUKbgoHCySwnx6NF4OfkRIThdUM/CqJxBtE0jmQax+tMclvrNm5ruoH91fux6CycmD3B40OP88TQE8wkVyBLrdXc1XQXb2t+Gx6Th8+/9HlenXy1uF8v6vnMvs/wkR0f2ZQVYTKXpCfUU3QNOj13mv5w/5qhiOZVZa0qcQ7a4dmB1+xd+8CLSIsBniKYs06ApwT2ySbKzlr8RdA86LPUyafWVku1tfqsQZ/F0jSNWC7GeGSQ7snH6J16lqnEMCEZIopASBGIKALZpT0aG5DT6CwN4+WoL8I/F2Mn82xqlmMzx/KW8IE3OD23vk7iHe4d+XBiBTho6W9X0zQ+/9LneXbwx9zjzHGtdeG5IBkb6VG8fGd8kNls+dkh9fZ6fnPPb/L2lrcjrtL5qmkaU1NTRfhncrJ8PGPIz0To7Oyko6ODxsbG81a5DoUPceb0/ygZ6NFJTlocf4ArfWPeKSOULsI+m3Ei2YjmAQzRXAA0zLoFV5VCWjTrCvuk0m2ThLBC50syOUww9BLB4IuEQgeXDfbPS6934/fdhdd1FxXSXtSEtuA+E8uhlqyzqPEcWq78YLmKSkRILQOEUsLZD+baVTOtaiWtSiUubWEgVTCI6CoXYJ95px/JtnqIoWQuyfd7vs/XT319Wdg7q97K+zrex4d2fGjd70FVU3l88HG+eOyLDEeHS/b5LX4+dcWnuK/tPvTSpTfj5mLWOXMR8pvzgI7PguQxocZy5GYS5KYK4b0CyY0BSAJIblPe3acyf4/q/Bb0PsuGnZPORqoqMzX1IAOD/7hsVrXDfgWtbf8Dt+t6ABKywnRWZjqbYyabYyYjM53JMpXIMp3MMJ2VmVEVwmcBPJtljX0hhauCClcHZTpiKroVTqeiMSfEGBeDjElzTAsRtFUGFiwYqRO91Bn91Jv9WI1WRIOIYJAKSz4t6vNrWR8hpL1ISH0RWYkiqHpEWY9QWMhKCBkdZHQIsg5BMSCqhkVQTyncs3S/rIrE1BxRIU1ESBIVU/m1kCQjbK7OKUkSdrMNm8mCzWjFqrdgk0xYJRMWTFg0I1bNgJQTUDMKWlpBzSpoGRk1o1ywUISCQcTQ4MDQ6MDY5MDQYF/m0qVpGplEgkQ4SDwYJB6aIxEO5dehEPFQkEQhvVXAkKXCSVXbNqrbOqhu66CqrR2jZe3OdlXNEgq9UoCCniKbLe9eJIoG3K4b8fnuxOt9CwbDygP651OqmiOZGiKR6CWR6Cuse0kmh9C0jT5HRc4HUAd55jKjSRgNHpyWWgwGN3qds+A0VOo4tDitqlnC4UN58Cf0MvF416qfk1CgNyPRmxbpyUjojbV8et9neEfzOy6HtdqEuoPdPNz/MI8OPFp20pRe1HNr/a28u+3d6w45fLEpp+boCfYshIgOHGUqsZaTCTgMjmJbbr2TPcopODHG6488yOnnn0FZEiLQ5nJz5TvezRVveRtGy/lxxNBUlaHjb3D0iUcZeOP1ZZCSTm+g88Zb2HvnO6hsaQMgGjtJT8+fEYmU9gk7HHvY1v4nVFTsPatrymaDjE98h7Gxb5LNLu+/c7tuoL7+Y3g8t2wpeHRZZ69Y39Mkn/5jKqdOb+g4DcjpBHIGCcXkQLRVonc0o69oR7RVgdULFjdYvIW0B/Sbm5wkZ7O88fgjvPqj75FJLh9kXCpJp8Pu8WHzeMFhIm7KMa0LM6hO0qOMEDVmkFeqIBdk1pnZ7t7OLm8e+tnp3UmdrW7NAd9cLkcgEGB6eppsNlsWwikH5chpjYFXoowcjbF4PqooCbRe52bHLX6MFt2qUM/SbUEQ1rxeTdOIx+PLnDBmZmZWBRqMKS/2SGcRYNdQSbh6sddrJS5CPp8Pt9t9XvqmZFlmdHSU/v5+BgYGmJiYWLW8zWajpaWFyvpKuoQuHh57mIHIwLJyOlHH7fW3857297C/Zv+q/Xfrus6cwoN/e6QIp1idRt77uWuwOFbvb7mQimfj9IX7SoCfnlAP8dxq4V0XpFMMvPv07+CN1+UzJI2dH7Oxb/fWR1hQVY3+wzO8/tgQwYnS54UoCXReX82VdzWcExcrVc1DJovBoHJgxGIZDAbq6+tpamqisbGRmpqaixqUSEQyPPP1M4ycXqhzSnqRA/e3sfvWWpJykq+d+hpfP/X1Ejd8AYF7W+/lM/s+Q5V149D/bGqWF8Ze4IXxF3h54mUSuQQVKR9v6f0Q/sQCmJiRkvTvfJm2nT62GbZhSVuYm5srAj+KsrHxV4PBgNfrxefz0djYSHt7+0Uf8utspORUTj4/zqGfDpJZ4predIWXA/e34qoq355XFIW+vj6OHTtGd3d32e/abDazc+dO6uvr8Xq9eL3eVZ3tL+uy5nUZBFqnLoNAF7c0TSOekZmOppmOZpiOppmKppkpQELTsXx6OppG3sis6DVkkET8DiNem46h5DES6gSiPoqoj/HJfe/l3R23UukwkZXVPPAzESmG+BoNrjeEiYJonEYyjefBH/M4OtM0eyt3cnPdzdxUexPbXNsA6Ap2FeGfpS4C8/KZfdzZdCdva3obV/iuIJAM8OjAoxyZOYLdYCeSifDKxCsl0MmV/iv58xv/nDp73dl+ZWSUDD3BniIYdHruNL3h3nWHf9KJOkQKDTIWGmXz6fn/5f9fmrf4mLXKLTtnmWOL5ZbkqZpKIpcoAj1vRoBHJ+qw6W3Y9XbsRjsVhgqcRidOkxO30Y3dYEcv6dGLenSirrguWQQdekm/kC5TxqwzY9ZtnRNLKBliaHaIkdAIY9ExJmOTzKRmmM3MEpKDRLUIWc7+38smavh0Kk70EKpHn6jElrNhV+24zC6sVuu6lovREjOjZDg1e6oYTuzozFHCmfCax9XZ6krDidnrGB75N/oGv4B+iWNLRIGnonoOxnUoS/yad3p28vn9n2eXd9eKnzUfwmke/olElodBnFdVVVUR/lltJoIiywwePUz/668i6SSq2zup6diOs3Lj1rpqWkYJZ8jMhRme/QJT8vdLZqXZpq+k8sxH0GU32aAXQbIbEM16hEWgjmjSIRRBnnm3lfl9echHMOrOKszPeqVpCpHIG0zP/JTAzOPLQu3Nax4K8vvfjtN5LWKZwRdN09AyCko8VwSG1Fguvy640Szeh6yRIsucGCuAQfkQY2EhueogPoBFM9BSCPvlExzovfOOKYuAH5dpXQ4u84pkInyn6zt868y3lv2WKowVPLD9AT7Q+YFNd/DIqswj/Y/wpWNfYjJRCsLV2mr5jT2/wT0t91wePDwPUpM5cgU4SA4kC+kkcnBzLkLrleQ05l195gG1yjz0s9SN6nxK0zRmZ5+mt+/vmElNEcZVXOL6FjTHbcSl2gL0k4d/EsrWD+ZX5DS2RxbAn+3RlcGftZRFZkoMMybOMS4GiYirA/4e1Uat6qFWdVOpVqBj6/89cihEC3BPRCiAPmIe+kmxOVjFYDDg8XjweDy43e7i2u12Y7FYNj2jT9M0ZoeHGTt2nInTZ5jtH0TLauhFAzrBkF8vSuslI/YKH3a7G4vZgV4yomXVPGCUUdCyK4e6FO2GPPDT5MDY6EBfbduyd9+5BobcNXVUt3dQ1dZBdds2vA1NSKt0ds+/bwOBJwkEnlrFXUbE6bwGn+8O/L67zkvoElXNkkwOkUj2kYj35teJXpLJQbQNtp+Mxmps1nasxaUNq7UNSbIiy1FyuRC5XLiwhBYti/LkMLlsiJwcQlW31v1pdQmsFhJQFM04nVfjdh2gwrmf5wMD/PPRLzGRKB2ga3O28dkrP8vNdTe/KWbWnm/l1Bwvj7/MQ/0P8ezos+TU5dCZx+ThnpZ7uLft3mIfzMWoUDrEscCxIvRzavYUaWX10BuwEP55r28ve3x7aHG2nPWA7WLFg3Mceexhjj31GNlU6TvSaLGy5863c+Xd92J1nhtn6HQizqlnn+bokz8hPLV8ckiFv5I9d76DXbe+FbPdsWy/pmlMTz9CX/9fL4OXq6vup7X19zEa/QuZigyDz4G9Cip3lr2meLyb0dGvMTX90LLwjqJooKry3dTXfxSbbWtcAC5raxTPxjl6+Mt4Xv03tofXhuq2SorOhGx2gsWDZPMj2SoRLAVIyOrNQ0PFtAdMFfmZrgUloxFeffC/GDx2BIPJjN3jxeH1Yff6sHt8pC0aI8IM3ekBTsyd5EzwzIph2RdLJ+hod7Xn3X4KS0tFy3kBJ+WswrFnRjny+DDZ/z977x0nV3bXaT83VM7VOWflVhppNCNpsibZnugcMF4bTDCwsLCJ3ZcFFthdvMsCiw2LF0ywwTb22CPbk5M0mtFolEMrds65K6eb3j+qurqruzpJLaml6a8+V+fUuefevhVuOOc85/tL5A6aNu0s4a6n6nEXXl9357kUjUZnAUIjIyNEImn4Q0658AQ2IupTAEvU2UnM0Z0TtkwURfx+fxYMKi4uTocaKyi4JuBB13WGh4ez4E9XVxeqOvfzl8lkoqamJhvua6bbqWEYnB45zXNXnuOlzpfy/nbKHGU80/gMTzc+PafD8UJ64x8vcOGd9DVclASe+c3tlNavjEmVmq7RHe7OgX0uT1yec4wmnwQEqt3VrPGtocnXlHb58a7BZxTxw/95ktBI+nO1OGQ++m/vmBMqWPKxazqXjwxx/KVOgsO5351kEtmwt5xtD1fj8i+vs/R8SvcZjOaAQeHw/KELZVnOAYMqKytXHBhk6AZn3url8HNtaOpUH0f1xgIe/Pw6HB4Lw7Fhvn7q6/yw9Yc5DlFWycrPbPgZvrjpizjNczu76obOhbELHOw9yIHeA7SMtUw7AFg/fDe7O5/BpE9BJLozjFbWSzAyumRnNqvVSnFxcRb6mVzcbvcHsl2SiCqceKmLM2/25nzHgiiwYW85Oz9ci8MzN8ATj8dpaWnh1KlT9Pb2zvu3XC4XRUVFWTBocnG5XB/Iz35V+bUKAi1SqyDQ7SFdNxiPpRgMJhgOJ7JuQjPzo5Eb2fE3XSqidRDJ2p91+xEtgwiiitfiZW/FXu6puIc9FXuyA4JtgTZe7HiRlztfpjPUmXevPouPh2se5rG6x9hevB1FV3ij+w32t+3n8MDhRYXvkgSJu8ru4qHqh6h2V1PlqqLEXrIsA4eKpnAlcIULYxey7kGXxi+RuqEdsCtfIunZKbqhLzrk2qQKrAU0ehtZ41vDWv9aGrwNqLpKX6SPgegAfZE++iP99Ef6GYgOkNSWYG2bRzbZRpmjLO3ek3HzyS6OcgpsBcvSqWgYBqlUikgkwlhoLA34BHsZjA4yFBtiNDXKhDJByAgRESIo4vI4qUi6hF21Y9Ns2FU7DsWBQ3VQZNLYWnuOIveUZa5hwED/Wjo7t6JpS5uhYjabFw0N2Wy2m2KHahgGnaHObEfzyeGTs+Ia55NNFKgxq9SZNeosOjVmnY6kyIWExLtRGWWG69J6m8C/atrH3safx+VaP2t/iUSCK1eucOnSJa5cuTKnPbMoitTW1mbhH49n/g6D8f5ezr35KucPvkE0MNsK2eZyU752PeVr1lPetI6ShkYkQ0Ydz4TqCkwP3ZVAnUhixFXinjYGN32DlGOq41BUbBRf/Bzugd1pUHEuSQKSx4LssyD5rMg+K5LXkk79FiSX5YbAPMslw9AJBk8wNPwCw8Mv5p0FCxkoqPgxiosenxMKWvhvGRgJLQMLTQtbFVFIBuOMTowxEhplJDHBqBJkQoggIlIjlbCuqI7qmhosZa40TFFsv6ZQSaPxUf7x/D/y3UvfJarkznIqshXxsxt/lo+v+fiyuZ6ltBTfv/x9vnH2G4zGc90h6jx1fGXrV3i45uFlHfBZKTIMA01VUVNJ1FQqsyTRFAVlWpmmpDB0HZvbg8Prw+7xYnO6EK5zDPqsi9BwOpSXkkmX6iIkuc3pcF4Z4EfOQD8znU1uhFK6zpiiMpRU0+49KZWhpMJQSqEvOkJPeIAxzUwAL5qwvNCrCBSaZUrMJorNJkosmbzFRIlZpthsojiTWiUx3cmlGmlnGkXHSGmZRUdXpvKGkklTGvqM1/nKQqkIveoIvcYY/eL4vC47kiFSpvuo0P1U6H58hmP++8A0qWiE5QRhW4qQKZF29tGjBJQwUWWxEw9yZTKZsnDPTOjH4XAsW4dSaHSY7rOn6T6XXvLdZ6ersKqG6uatVG/aQuX6TfO6Rxi6kf4+kxp6Us3CQZLHguS33vROsTmBofExxvp6GGy9PGugPJ9kk5niugbKmtZk4KC1c4YUMwyDSPRSOvzc8EtEo5fm3G9cKmFMqqLXKGJYEYlknEzDqTARJUJCTVDlrmJz4WaaC5tpLmqmwdOQt22YBX6mO/zEWpcJ+GnC4WhAlpdnZulIdycHv/23dJ87hmTVkC0aklUDl0p/ZYhoQRK7ZOAQ00upzUWByYKgx+YMx7ZUCYKM270Ffybcl8ezFVHMbUOktBTfu/Q9/vrMXzORzD1vthVv4zfu+A22FW9bluP5ICqQCPBi54vsb93PubFzeeus96/nqcan+FDdh25qSPOZoZ1Pj5ye5QSZTzbZxqbCTdnwzpsLN+O1eq//AQPJWJTTr77IiReen3Xdl0wmNt73EDueeBZf6fIAiSNdHZx6+aecP/Qmap42Yu3WO9j26Eeo3bodcRH9W6oapavrr+ju+X850KAkOair/RWqKj6HeO5HcOCPYSLTLt78Sdj3e+AuwzB0xsYO0NPzd4xPHJq1f7O5mMrKz1FR/inM5oKrft+rWl7FlBgH+w5y6dTfs+vSm9w1w+1FA37qdPB2UQ16KoolGcan6/g0HZ+mZfIaRbqOT9dwXMdJAJPSBQnV5sGw+REchcjOUkRHETgKCVvddBgpzqoTvB/r58TExUVN8II0NLixcGPa6adgI+v865Y97PRCMnSDS+8PcuT5diITued1eZOXPR9rpLhmNtC3EhSLxbJhdfo6hul7R0SPT7WHEtYhwp7LC4YwEwQhBxCaXAoKCjCb8/c9BoNB2tvbaWtro6OjY163FUEQKC8vp76+noaGhiUBFVElyksdL/Fc63OcGTkze98I7C7fzTNNz/BA1QOYpcX1lZ5/p583/3HKOfHeT62h+f5rn7R8NZpITMwCftoCbYsCbyflNrtZ61+bhn68aeinwdswZx9QYDjGc189Tjyc7iNw+a189N/fMS9QsJBURePi4UFOvNRFeDz32GWLRPO9FWzZV3VNf2O5ZBgG4+PjWSios7OTUCi/0/ikJEmisrIyCwZVVVWtmEm3Y/0RXv2b84z1TbUhrE4TD/7MOuq2FAHQOtHKnxz/E97ueztnW7/Vzy9u+UU+tuZj2TBwkVSEwwOHOdh7kEN9h7L9frIu40q5cCtuCuLFrOt/AHe8IrsvA52oq5O4vZeFuiCcTmf2WjMd+lnOPoLbSaGxOEf2t3P5SO7kV9kisf2Rarbuq8Zkmf/Zc2xsjNOnT3P69Ol5JzrPlMViyQGDJr8zn893y4TTW9XyaRUEWqRWQaAPllKqzkgk7SA0FExkHIaSDIfS7kKDwbTDUDh59c4hoqClIR9r7wzoZ2oGw3r/+rTrT+U9bCrYlO1Y7Qp18VLHS7zU+VI2JNlMucwuHqp+iMdrH+fOsjuRBIlTI6d4vvV5Xu58edH2k/PJJJqocFZQ6apMhzhyVWWXClcFFunqHxIVXaE90M6F8QtZQOjSxKVFzUZZaTKLZpxmJw6TA6fJmZN3mBy4zC4skoWkliSUDDGRnGA4Nkx/pH9WeJiF5Da7afI1ZaGfRm8jDd6GJcpkZgUAAQAASURBVDlJGIbBWGIsCwb1R/un8pnX1/o9mEUz5c7yKVhoWrivUlspDsFBMp4kGo0SiUSYCE9kAZ9JB5+AFiCoB4lKUeJSHEVaHsjHJBh4JQO3IGFVPNjVSnxyOUXWIkrsJVS4Kyh0pclqh8OB3W4nmUwfa/p4Q8RiP8bgeYRp4YdSSTutrTsZG6teluPMJ7vdPi8s5HK5cDqdOJ3O6zojIpAIcHrkdNY16NzouauGy+rNGh/2KjRYpuA3p3MD5WUfxWa7j/b2ES5evEhnZye6nh+Qs1gsNDU1sW7dOhobG7Fa5++kSiXiXDr8NufefI3+S7Mtvk2iBYfsyVnssjudN3kwi3PvXxcUxhqeZ7zupzkdO47RZkpavogp6QNJQPZOg3yywE86lVzmJTnO3EwltSQjsRGGY8MMx4YZig0xHBtmJDbCeHKcalc1d5beyc7SnRTYCqZBQT9lePileaCgAoqLH6W46HF8vl0IwvI3YgzDwIirIAqI1uU7XwYiA3yz5Zs8d+W5WedFhbOCL276Ik81PjXvPVTT4oTC5wiFThMKnSYW60CSbJhkL7LJkw45InuQM2k6/Ei6XBUsfP/KT/mblr8lmMxtRK7zr+NXtv7KdXUTMAwDVZkG46SUWYCOqswoy9afY30G6plzGyU1K+zDYiVKUhoM8viwe704PF7sXl869XizwND1goamXIRimTBjcdTxKKLDjLnEmYV9TCUORNvyXtc1wyCkagRVjQlFI6iqBBSNgKoRVDQmVJXg9HxmXUDViF0H9x6LKKTBHrNMicVE0WR+GuRTYjZRYJaRVlAnlKEbaEmV/t4+2tvbae9sp3ewf16o22GyUe0so9pWQoWpCKvZTMSUIiTECOhRgqkIE7Eg45EAofD8nZ9zSZKkHNhnOvRzvWaPxSNhelrOZOCfU0wMzB9ywFVQRHXzFmoy8M/1colYiTJ0nfH+PgZaLzHYeomB1suMdneiL8aO3W7GKHWSLLYQKRQZ96qEhBhhJQPypCKk9BQFkk6zXWOzTaPWrDPXo8WwInAmLnEmLtGdEpmrh9gl29hVWEezu4Aaqwm3EEVN9BCPdy4Z+LFaynE4m3DYG3E41mQcfpYP+Jmp8Pgo737v27S89TrGtHNTkwzO1QU5Wx/KhkGRRZkn6p/gCxu/QL23PltX1xUUNTjNaWh8hgtRYIYT0QSqGsQwNJzO9Rnw52683p3I8twzfKcrkorw9+f/flb4AID7K+/nV7f/6op2rrkV1DrRmg0dlq9tLosy91Xex1MNT7G3cm92MOZ6KZKKcGb0DKeHT3Nq5BRnRs4sqm+nwlnB5qLNWfBnjW/NTQ9zpqZSnH/7DY79+LlZ9wNBEGnatZs7n/pYNjzXUqSpKq1HD3PypZ/Qd7Fl1nqL3cGmB/ax5eEP4SuryLOHhRWPd3Plyh8xMvpq+pgNg5KhJPU9Crb47LavYbIT2vowF3y9RBOzYS2XaxPVVV+kuPjxWfDfqm6OUlqKQ32HeKnjJcavvMCXRke4O5E7UK4B7xRUMn7nF7l70+cocZQA6T7NYDLIeGKcQCLAeHKcicREOp8YJxgfQ40MYYv3UZoaoUKLUIlKoa5jUnTMio5JMTL5dCpex2GYgCgyIEsMyjKDksSALDMoSySchfiLmqks38nG4i1sLNyI23xzAZuei+O8+4NWRntyr32+Ujt3P9NA7ebCW2pAOhlTeOmvz9F7cQqMtBbomBqHGQsMLWngd1I+ny87QO/z+bLOP2NjY/Nu5/f7s+BPbW0tNtu1uym1TrTyXOtz/Ljtx3lhM5/Fx0caPsK+6n2YRBM6OoZhZCfBGqTzkT6VS99MYmQehT2bBMqfMDAEY6r+HNsutD5bB33e+gktQXugncsTl5fUXy8LMrWe2rS7z7Sl2J4f3p9PQx0hfvS/T6Cm0s+rhVVOnvk32zEvsS9ASWqcP9TPyVe6iAZzJ2KbbTKbH6hky4NVWJ0rA5rJJ8MwCAQCOWBQIBCYdxtJkqioqKCmpoba2lqqqqrmBOduhDRF573n2zj1Wk9O+YZ7ytn7saYsJHJk4Aj/69j/4sL4hZx6Ne4aPlz/YY4PHeds/1nsCTsuJQ39uFIuXIoLu5YGy8wJP67QmhwXMlWOEvJcRDPlQoEejycHMJwESZbjmvBB1Eh3mHd+0ErfpVwA3u4xs+uJetbdXYoozd+XqOs6XV1dtLe3Z2HS8fHxOcdC5tKky9x0OGg1zNjtr1UQaJFaBYFWlU/RGeHIhkIJuiaCvHDlHcIxEV11Y6huJEGiwJNAM3UQES8g2foQLUMIQm5HrsPkYHf5bu6puIe9FXspshdl1/VH+nmp8yVe6nhp1k1/UnbZzgPVD/B47ePsLt+NSTLRF+rjx1f2s7/jx/REe/Jut93UzD75HjCL9EvD9BuD9CkD9Cb6iaoLx4/OJwGBEkdJDhw0HRhymZfeiasbOoqupAdnMbI2hZP57L/J8hll+dJ89XRdR1GV9KIoqKqazeekM9er6byhG7gsLrx2L16bF5fdhdVqxWazYbKYGFfH6Un00B5qpzXQypWJK3SFutCMxcdZtck2GjwNNPoaafQ20uRtosnXRKHt+jd4DcMgkAzkhYT6omlnoZnuFkuVYAjYVTuyLhOX46Sk5XGHkgwBjyTgNyl4JQOfZOCRDXySjlcy8JvclPsfpqL8oxQW3nFNhHQ83sely/8fY2MHcsq9ngcoKPgVUil7Fh6aa1nqw9xSZLPZcDqdWThornQ5HgIjsX5eb/k9jvYfoDMp0JGUCOnz/07X+9fzCxs/QY3eyeDQD2fZrwPousj4eAVDgw1MTFRgGFMPzR6Ph7Vr17Ju3Tqqq6sXBJ8Mw6D/8kXOvfkKl949hEkz4ZS9OE2+TOrFbSnEZfYh6lf3u0i4uhjY9A1SrilbT9GwUS18hVLfs8h+G7LPguhc+aCPbuhMJCYYiY/kAD4zl8XOKoR0SIs7S+/kzrI72VGyA7fZRSB4nOHhFxYHBRV/CJ/3zusCBS2HOoOd/M25v+EnbT+ZFTKy3lPPzzX/HI/XPT5rUMYwdKLRVkKhM4RCpwiGThONXsJYwj1jpgwD9JQJNSWSTAioKRElKaKmJNSkiKGYMWlORNWGlpLRkzJqSkZPSaBnApgYU/fb9EsjXTb5Bybvs0ZmHWlXHk1ZHmhzuTXiL+HsujsYLihF0jVkVcGkKsiqiqymkDV1WlkmnVlm6LisFlw2B16nHbfTjdftwuPx4piEiDLwkNXhXBAaMgyNeLybSOQykehlotHLRCKXiMc7AQFZdiFLLmTZhSQ7069nLJLkJiW6ieIiipMwNiKGlYhuJqiJaZAnH+ijaoRUbZ5gNcsnlyRQYjFnIZ801JN27ZkO+Xhk6Zbq1J9PyWSSzs5O2traFtUpLwjCku25Id3J4/V684by8ng8iNfZ7UpJJem/eIGuc6foPnuaoY7WeaE8q8NJ1abNWfDHW1p+23zni9FQdIh3+t+hM9hJKBUiokSIpCJZgCcWj2AeSeIaMygKWigKWHDGF9fpH3QojHiTjHiTjHpTjLtSTHtswiUaNNtUmm0aTVYdeY6PPaAKnI1LnE9IWAWDEpNOqcmgzKRTKBss1ZAwC/w4mnDYmzLwT8OiQZhrVSoe4+j+H3DsJz9CTU0N3BsYXKmMcmpNgJg1fb91mBx8fM3H+dz6qYHea5Vh6BiGes2D/mPxMf76zF/zvcvfywm5LSDwRMMT/PLWX6bCeXWww6rSUnWVw/2H2d+2nze638jrXuy3+vlQ3Yd4uvFp1vqvPZSTYRh0h7tzwny1TrRm+zHmkkk0saFgA1uKtrC1OB3mq9hePO82N1O6rtF69D2OPv99BtuuzFpfvWkLO5/6GDXNWxe8J0Qmxjnz2kucef0lohPjs9YXVdey9bGPsH7P/ZgWmByyWI2NHmDirV+nvLUTeyK3/a4YZkxC7m8lZhW53OBkrMAMiBQXPUpV1RfweO74QN3zVqoUXeHIwBFe6niJN7rfoDE8wi9NhGYBQDrQWrMT90O/R2n1nmv+u4ZhEFbCjEY6GR0/Qjh0CjV2ESnVg4AGhoGkGVkoaBIUMis6YspASRroSQNZ0bGrOl5Nx7Gc4zaCCK5y8FSApxLcFeCpmnrtqQKbLycU2XJrrC/Cu8+10d2S+9xsc5m484l6NuwpW3AgdaVK03QO/vNlzh+agiLdRTY+8pXN2H1ydtB3+jIxMb+T5mJkt9upq6vLhvvyer3XvM+5lNJSvNnzJs9deY7D/YcXvJdNl0Wx89Gzv4U7mXZJG7P388NN/xt1mfqKl1NFtqIs6DMZ2qveU49JWj6gpvPsKC/85VkMPf0ZVq7z8ZFf2YK0CMfqVFzl7IFeTr/ek3UWmpTVYWLLviqa76/EssyTjHKkpiDYk752yMsLHgSDwRwwaHx89rPAdImiSHl5eQ4YtNDk0eWQrutTY0qKQu/FCY78oIdEeOo53uaVaHrQgdVnpMeiFIWLoxc53n+ceCqOZEhIhoRVs+JOubHoc3yWuogzXI8tnuu0GLf3Ya4OUFRSOMtVbBUIWX4ZhkF3yzjvPtfKeH/uuJm/3MHdzzRQs6kg/7NgMgxdh6HzIAxfAEECyYQumkhpBglFJ55SiSZUookUkXiKpGagIWUWcUYq5V1nsbvx+Avx+IvwFpbgKyymoLgMp9uHIFtgGSLDrOrmaBUEWqRWQaCVp8nf30psKI8nxvnSy1+iNdCa6esWEOaw9Kz31KddfyruYVvxtpwHw6HoEK+3vsbB9rfoHunEoVtxaHYcug2HZsWh2/EYThptDdRZaygU/AhJg1giykHhfV6xHOK0Lb/le1mqiH3BXTwU3IVXcRMQYhjo6WPN/G9gEDZFGXUG6TD10ip2MWIeZ1wOEZYjpK4hzJLH7KHCUUGlszJnqXJVUWAtQBTF7HcrCEJ20TQt+/AzuUw+NC12Waj+fDGRFysDg4SUIGgOEjKFCJlDBM1BwqYwmrj4wVsJiXJbObXOWho8DTT5mlhftJ46fx2ydONn8CmKQiwWm7VEo9GpfCxKIBZgJDnCmDpGRIoQk2PZJSpHl829Z7pEQ8QtuPHKXgpMBRTZiih1lFBoiePkCqbECezEZ/VLiKKFosKHKS19Gr//nqsKNzSXDMNgePinXLr8+yjKVGeFJDlpaPgtKis+Mye0YBgGiURiQVhoconHr49blslkmhMSmp632+2zrsealqSn55t0dn0dTZv+kCtjKnqWcct2zo5d5OTIyWyndr2nnl/Z9ivsq96HIAioqkpnZztXWn9CNPoqbncbkjT7HEqlrESjmyjwP8H69fsoKSmZ9/5gKBrqeIJI9yj9x1oItvdjSppwmrzYZQ/SNcAkqq4QU0NE1WB60SbQ1x3F1nwRYdo0PiFZQ5n/16lee8+KcjmIq/G8UM9QbGjK3Sc+nDPQtNwSEFjnX8eusl3cWXon24q3osQuLhIKeozi4sdXDBR0afwS/+/s/+OVrldmOYBsKNjAzzf/PA9WP5gNyZVMDmeAnzT4EwqdXbZwI8shLSmiJiW0pISayKRJCS0hTuWTElpiWj4pYSwA/11vSbKMZDIjm83IZguy2YxqtXOuson3Kpvocl2/0AuCriNr08EiBZOmYMbAClhFEZvJwGZKYTUlMEsRzEIAyRjDbEQxk8osScykMKGQxEIEFzEcRHESwUl0Wj6GI5tqwo1/XpAE8MkiXgLYlQ68xhheJjJLgAbfJrbWfooqdzX2W7TDfjk1MTGRtelvb28nkVi8pbwgCHg8nlmuPn6/H6/Xe0Ntn3VdY6i9Nev403fpwrzwn2wyU7F+I9Wb0q4/RbV1iwrLcrtI0RVODZ/i7b63OdR3iCsTswfAF5I1KVIYSENBRQEzhUELZnXhc0oVDUJejUihRKrYCmUuLH4PTrMLr8lMCSP41A6sqVYE49qf28dVgUFFYEiV0E2l+N2bqC/aTXPxTuo99csSbnop0lSVs6+/zLvf/yfiodyZ9r1FcY6tnSDgTr/vAmsBn9vwOT6x9hM33QVhIfWGe/naqa/x0/af5gywmUQTn1z7SX5+88/jt/pv4hHeHgomg7zc+TLPtz2fN+QJwFrf2mzosALb4p4x4mqcltGWNPgzcorTw6dnhX7LpwJrAduKt2XBn/UF66/JnflmyTAMelrOcnT/9+k8fWLW+uK6BnY++VHW7NqDOO3eZhgGfZfOc+qln3Dl/XdnOaeJkkTTnbvZ+uiHqVi3cfn6EDUVznwXDn51KgRYRoos0F1ho7vUgTuqsLY9jDOWe1zR8nqkD/8frBV7l+d4VnXV0nSNE8MneLHjRV7tepVAMsC2RIJfnghyVyLX3UkXRKLrP4zrod+Dgobrf2xaknD4LIHgcYKBYwSCx1HV+R1iDCAq+BjXXIzHREYiKZLxMJZEGI+mUaBpVOgG9Zgp1TQ8iTCifvWTTLKSbRkoaBoc5J7MZ+Ah89LDXkeDSd7f386FdwdyeHLZJLL14Wq2PVKNeRkdfG+WDMPg1Ks9vPvDViZv4Ra7zOO/0EzF2tn9RalUirGxsVmA0Pj4+JwTCGRZprq6Ouv6U1JSct0nBuRTf6SfH7X+iB+1/oiB6MD8lQ2BD138MtWBDQAkpTjPNf8vgralOegvtyySJevGPx38uVHhQmeGSVtzZwn7vrBhzkmFiajCmTd6OPNmL8lYbl+e3W1m2yPVbLynYsEwRdckNQXH/w4O/A+IjYJkgYrtUH0XVN8NVXemgcJlVCgUykJBXV1djI6OzltfEATKysqyYJDD4Zg1njR9XClffjHrtTwur4Iu4wo2YUlOGQMY6MScXcQcPXlNWYXJSe5zOLbKihN3YD2SNuXkY7aL3PnRKjbcWb1iwqR9kKTrBhcPD3BkfzuxGW5cFWu97H62keJyE/QcgY63oeMg9B2Ha5gMulwyENBFE0gmBMmCYLIgSGbILqbc/L2/BbWrz7krQasg0CK1CgKtPI2Ovklr2/+gqvILlJY+jSTd2HjEC2k6DDRdFsHMHY6t3G3ZwS5pO2VKIXpCRU9oGAmVVCxJLBpBj6tYVBMyi3sA09E5Z2/lVc97HHKfJCHOtiK2a1b2hrazI9SMJ+llTAwzIoQIiVcHECiCQtQUJSpHiZgiOWlMji0YV3QuSbqEQ3XgVJw4VAcOZSpv1s1p604hbeFpCGnrTkMw8r7OqTfHNldVPs/fU0SFkCm0ZNjFoThwp9y4FTeelAd3yo1LcSGSv1FmtVqzi81my3mdr2z6a5PJhKZpxOPxBcGe6YuyTE4OiqBkoaCYHCNmygWFZjoAiYh4JS9+s59iWzGljlIq3BVUeauo8lRR6izFb/UjCiKGYRCJXGBw8EcMDu0nlcrXOBTweXdRWvoMxcWPXlWYAUM30MIptEASQ9FBN9KzMTQdQzPSrzUDNANFC9Kd/EtG9B/n7MOhr6dG+Q1sau2MbfTMvtL7nFqnZ8vQppXraaeNhJYirieJ60liepKEkSROKr0IKeKSQkxIEjeSy+7yIIriNDDIgcfbgcWyH8htZPn997Om6T/hcNTnlIdTYYLJIGWOMlLJFK2trVy6dIkrV66QTE5dzyQpRVFRJyUl7bg9+Rv+Ltcmykqfpcj1OGLYhjoWRx1LoI4nMvk4evjqf8uCScwJ1TUZvkv2WVHMCsN9bfRfuUj/5QuMj5ymfE8n9qKpQV1dEeg/Usxoi4/JC6WnpJTyNeszyzoKq2uWfTBU0zXGE+Oz4J7J/Eh8hKHYEOFUeNn+piRIFNgKKLGXUGwvzlncZjctYy28P/A+Z0bPzAsWyYLMxsKNaceg0p3UWXQCY69moKD8vwOzuZCiokdvGhR0euQ03zjzDQ70Hpi1bnvxdr68+cvsKtlKONySAX7OEAydIplcoCOMtKFGYsJMbNhGbNhGfMyKIBpIFg3ZqiFZtJy8nH2tp9eZr5/b2FzSUiJqXCIVNqNEzWgJG1rcjpFyYihuBMOFbLLmwDomsxnJZMqCO1mIZ2bZDMBHNpuz+zGZLUhmU/Z8MgyDk6EY3x4Y40fDAaLXIYTV7SS7EcVBJLNEM3jRZD6MU0jgFjU8ko5bFvDKEl5ZxiWbGBt/E1XNDVtV4L+XhoZ/i8u14Sa9o5UvXdfp7+/PugX19vai6zput3uWq09BQQE+n++6hvucT4ZhEBjsp/PMSbrPnqLn/FmS0bldIQVBpLShiermLVRv2kr5mnXIN9GK/WZoMDrIob5DHOo7xHsD712Vi6YoiDhNTlxm11RqduIyuXCaHDgjIuahJMJgGLVvnOTAGMYiXCZtbg9ljWsobVxDWeNaShvXYLLKjI8fYmTkFUZGX0dVA/Puw5D9hHHRk1Q5Hw7QnVQZVkSSxtwNQ7tsZ1PhJpoLm2kuamZz4eYcZ9zllGEYtB07wsF/+jsm+ntz1o25UxxbN8FAYfqZrcZdwxc2foEnGp645aCKS+OX+LMTf8bbfW/nlNtlO1/Y+AU+v/HzOEyOm3R0t5c6gh3sb9vP/rb9DMdmg+qyILO3ci9PNzzNvZX35kz8GowOcmr4VNbx5+L4xVmukTMlCiJrfWvZUrSFLcVb2Fq0lQpnxYqcIHctGu5s5+j+H3Dp3bdzwvVBut204yPPsvbuvVx5/11OvfxTRro6Zu3D4fWxed9jbH7oMZz+ZQS+NWUaANSZs0oRnVxyVjOycQjdNPWdCIZBRX+C+s44punPnqIJ7v5luPffguX6hD5cVX4ZhsHpkdO81PkSr3S+kg3zMxcAZAgSbP4Ewr3/9oYAQHNp0i02GDxOIHiMQOA4iUR+9/fpsljK8HjuwOzYgGRbR3XR3ZilzDOYrkN0BIK9EOpNp9OXUB9EhpbnDdj8U5DQLHehSnCVZh0HUgmVU692c/LV7mwYJAAEWHd3GbueqMfpu7Xuz4tR+8kRXv3bFlQl/Z5FSeD+z65j/e6yRW2vKArj4+M5YJDb7aahoYGqqqoVNfCv6RrvDbzH823P0xXqQkREFNITg0VBRECg8uJWyi9tyW7TefchIhUDiIKIyFTdyfrTt59r/ay8IOT92zP3I4syVa4q1vjWUO2qvuEg+0wd/WkH7/946v637ZFqdj+bG04zFkpx6rVuzh3oQ0nmggROv4Xtj9Swfk8Zsuk6vhddh5bn4I3/Ouu+OUvFG6bAoOq70teGZXzGiUQiOWDQ8HD+SYY3TQZY4iU4ww2IxlQbP2UKEvZewCMNU8EQ5QxRziBlDCOj0UotLdIGJoruwldcQYG/gGiXjc4jEaY/RtVvK+KBz65b0SHfPihSkhqnX+/mxMvdaMkExaZWKs1nqTCfpdxyCZGV6aa+JH3iH2DDUzf7KFbFKgi0aK2CQCtPJ07+DBMT7wJgMvmpqPg0lRWfw2K5eZbHhm6gjsRI9YRJ9YQZ7u3jj8X/y6BpjM3RJnZGNrE5tgarsXwd3v2mEV7zvMfrniMMm2fbHQqGwJp4HWujTRTEiwhr8RsS5kFHJypHiZqiROTILGBIFz+4A282zYYr5cKdmgJ+3Iob2bhxgziSJOWlz6+HTCYTDocDu92+qMVms5HUkwxEB4ircYrtxRRYCxZsYCWSgwwNPs/A4I+IRi/nreNwNFFa8jSlpU9itZbnrTMpwzDQowraRDINkEwk0CbTiSTqRAK0pZ1NMd8lhjZ8k5RjWpgrXcLf+TgF7U/mxOm9ntIxSJAiJqSIC0liQooYyTQkJGTKxXSZxtLOVYdjnPqGY3i9uR1F0aiH9vYdBCbKcTgcsxyFXC4Xuq5z5coVOjs75wyLZrFYWLNmDWvXrqW8TGR08HmGRp8npc2GQQRdxjG8FU//XhxjzQjG4hu2otOEXGBD9luRC6xI0/Kiw7RgZ7thaHR3/w1t7X+CMW0mfWLMTfsrRaRC83/XJquNssY1lK9dT3nTOsqa1mF1LhwmQ9EVjg4e5fzY+SnAJ5YGfEbjo0sKQbiQXGYXxbbiWYBPsb04C/74rf5FdY7ElBinhk9xZPAIRweP0jLWMss9Z7rMopktxVu4s2QH29xu3KnLjI6+siAUVFL8IbzendcNCjIMgyODR/jGmW/w/uD7OesEDB6r2MrTlVvwMUEodIZo9PKiQnyZ5AKUkJ/B8xEigyZiI9Z0mC7AX17JnU9/nMKqmml/TMhx1UNIu/1NlhuGhqqF0fQQmh5B08NoWghNDxNKDHJx/CSj0S6sko5dNLBJBnbJwHYd+4YEQcJiKcVqrcRqLcdmrcRqrZi2lF1T6JQJReUHQxN8u3+MC9HZbitmQeDxIg/PFPswiwIJXSeu6SR0g3g2rxPXDBK6nrN+Mh/XNKKKSlzViOsaCV0niYB2k52pzEYShxHLegY5hAhOQtgJZ6CeSNZLyDFtsRNDWuI9YC65XM00Nvw7/P7dy7K/D5ImIeyV0mkfj4TpPnuarjMn6Dp7itDI/J2n/vJKqpu3UtO8lcoNm7A6bkzIp5UiRVM4OXySQ32HeLvv7VmTRKbLJJrYXrKdHSU78Fv9OE3ONOBjdqUhn0zeLs92YZz3GFJJhjvaGWy9xMCVSwy0XiY0srgBPV95JWUNTZQ2raW0oRGTZ4SxidcJBk9hNhfgcDThdKRDe9ntDcjyFFyi6iptgTbOjJ7h7MhZzo6epS3QtqhQEKWO0jQYlFk2FGzAblq6i8B0DbRe4sA//i19F1tyyqNWlRNrArRVREGATQWb+GLzF3mw6sGbPsBzrTo2eIw/PfGnnB45nVPut/r58uYv8/E1H58aCF7VNUnTNY4MHOH5tud5vft1ktrsiVlei5eHax4mlApxavgUQ7GFz0O32Z11+tlatJVNhZuu+Vy4lRQcHuTYT37IuTdfywnfN58q1m1g66MfoenOu5HkZbx3zgMAabKHk9EnOBF4HMWwY/F1UXbHd7D609f86NB6xi8/hDZYzV2u77DB/mp2Fj8AzlJ4+Pdh8yeua2ilD7oMw+Di+EVe7HyRlztepj86FYZpeyLBL80BAAlbPgX3/OZNBYDmUzI5RCB4nEDgGMHgMcLhC7DAM3xR0aNs2vi/EcVFgjRqEkL90+CgSVCob6psOSYUCRKGu4wYxVweXcuRsafRmLpPVW/wc/ezjRRW3t7Pk8NdIX76tTPEQlOTJO94rIZdT9av+DDyy6muc2P85Gunsw5J2x+t4e5nVuZ5eDNkGAYH/ukSLW9PXcv2fqKJLQ9WEZlIcPKVbloO9aMpM4DaIhvbH6th7a7SRYUTuya1vQmv/RcYyH0WxeSAxUyIcFdMcwzaBSUblzU8UTQapbu7OwsGDQ4OLrzRMkmWZUwmEyaTKZufTEXVinDFoCDRSbHpCsWmNopNrVjFBdzCTQ5SdY9ztGs7Z7qa0EmPNZksEvd8cg3r7i697eDxW1K6lj4nOg6iXXkLug8jGQu4Qpc0Q929UL0r7aalpTKLMi2fryxPXk1OK0+nhpZCS8XRUgl0JZHdRtBVJFRktCV7PrTv+iPqH//K1X5Kq1pGrYJAi9QqCLSylEqN8u7hh2aFyhAEEyUlH6G66os3ZKaxFkploZ9UT4hUbwQjubxwhSpq6Baw2G3INjOiVSZmTXFAOsLL+gHOqOfzbufTfVQGK6kKV2GbZv+XT6IoUlRUhDkzI9cwjOyCAYamo6s6hpZZdIOUkkJRUohGhpo3xGynrkE6NNbk3cGYtmZyXUyKETZFCJvCRORIJh8hIkeuS9iomyGzJlGcclGieSkz/FRIRVSayvDb/MgWC5LZgiGbQJTQRQldENARUA0dRdNRVY2UqpBIJEkkEiQSCeLxOIlEglTq5sRBFkUxC+wsFu65ngNXqhphZORlBgZ/xMTEYcgzsGA2F1JS8gSlpU/jcuZagesJFXU8gTaRQB1PZtJJ2CeBkVp+YE0XFMbrf8JY3U9gWpg4U7SEkgs/i2P8Oly7RAH0pd+zDQxSqMSmwUJZUEhIZuChFDExBaYwNbWnKC1tzem7VBQzXV1bGOhfA3O4Wy0kj8tNY2kdda4KSnUvTKTSDj8ZGMtAJ1ZwjmD5ISLFJzCk2TNppaQHd/9uPP17sUQr0A2dmBokogYwHALepkpKt67DUupG9lsRr8EONxbr4PyFf0cwOGVpLwhmGup/g+rqLxELhui/fIH+yxfpv3yRofYr84ZOmVRBZTVlTesoX7uO8jXr8ZdVIIgicTXOu33v8nr367zV+9Y1O/rIokyRrWgW1FNkL5rK24qu6yBEOBXm+NBx3h98n/cH3ufSRP4wl5OyyTa2F29jr7+UenkcLXx0ASjoMUqKH182KEg3dA70HOAbZ7/B2dGzALhFnRqLTq3ZYKvbQ6EYxdAXduATRStuVzNuzxZM1NL6dhfnXjuMpuY+XxRW13LXs5+kadfu6xJKpzvUzddPf50X2l/I3sUFDBySyIdr7ucTjR/Gb7agKkEUJYCiplNVCaKoARQliJpJFSXAQp3RC0vAYinBai3PwEIVs4Chme6QhmHwbiDCtwfG+elIgGSe62CT3cLnygv4WImfAvPSgVxdV4nHu4lELxGNXE6n0cvEYl1MvmcNMRvcK4VlRmomiQXFcJDSC0kqHuJJO9G4lWhMIpaEBKDKJhTZhCrLqJIJk6pgTcZzFksyji0Rx5LKpJlyeQ6rf0HUkcw6ollHMmtIlnRqsotYnDIWh4TJJiBbQbLoiCYNUVZASoGQRCcGzO9cYLPV0NDwWxQXPb7a4XSLSlUUBi5foOvsKTpPn2SooxXm6Qdw+vxUN2+letMWqpu34PIX3sCjXRkajA6mw331HuLI4JF5XX/KHeXsrdjL3oq97CrbdcMG+GPBAAOtl9NwUOtlBlsvk4wt3BkvmUwU1zVQ2tCE3e2d5cY2PW/KU55A4ULgIufGzmXhoEkXhnn/riDR6G3MOgY1FzZT763PhtWcT4GhQQ79899z6XCuO05K1jnbEOR8bRhNMthTsYcvbfoSO0p23FbXK8MweKvnLf7sxJ/RFmzLWVfhrOArW7/Ch+o+dMtDTytJ4VSYVzpf4fm25zk5fHJJ29Z76rPQz5biLdS6axf1O7/dFQsFOfnSjzn10k9IRGcPgslmC+vvuZ+tj3yY4tr6PHu4BmkKnP5OGgAKdOWs0i0+LhjP8k7PgyjG1PW7aWcJez7WiMI5ZNlL3zkHB79zmVQ8/dxUJLfxYOHfUsiM/rzKO+FDfwzl25b3PdziSsVVulrGKCh34i9fuptZW6CNFzte5KXOl+gK5X6HcwFACBKscABoLqlqhFDodAYMOk4wdBJNi82qV1T0GJs2/hmiuEyTEhPBaXBQT9pJKMdZqB/0pfX39qU28MLEb+MqL2H3Rxuo3nD9wjmvNIXHE/z0a6cZ65t6PmvcUcxDn1+PbL7979mh0Tjf+6Oj2TBWFWt9PPlrWxBXw0rnSNd0Xvy/5+g8k3FjF6B+axGdZ0fR1dw2m7/cwR2P1dB4R/H1/xz7T8Frvwvtb+aW23xwz2/Bzp+DZAi638ssh9NgxEIT5SxuqNw55RhUccdVhRycS/F4nK6uLrq6uujt7UXTtLygzlz5xa6XZTm3vREbh74T0H8C+k+m85Frg5LiuovWxB7GfI+z7Usfx1O86gZ606TrMHIhHear4yB0vgPJ+cN8jqsV9CWbGRK2UvLAh9iwrxnJdOOvf+nIGxFGRkYYHRlifGSIidEhAqPDxCJBJLTMoiOjIqFnX+/4yBdZv+OeG37Mq5qtVRBokVoFgVaeVDVMf//36On9exKJvlnrvd5dVFd9kcLCB5ZnkC+lofRGSPVmwJ/uMFpwcTOSJJ8F0W7CMAuMGxN0p3ppT3QRFiNExThRKZ5NY2KCmqI6dtfv5b7GByhypR2OFjPDzKSZqIpWUROuwZfyIczBaRYVFVFeXk5FRQXl5eWUlJRcFawxEhvhv7z7X3i7723Mugm/6qZYK+ATFR/lfu89GGEVPZREC6XSIZRCqUWBUmExSr95hAHzKAOmEQam5ZNiCtGQkBCRDBFpMi9ISIKMLEpIooQsyUiinE7ldCrLmQcusxlJkpFFGUmUkJAwVA1DUdCTCloylV4SKbR4EjWRQI0lUGNxDFVLw09G2m1J1DOpMZVKuoAnYsKekOb8DpYi2WzBbLNhsloxW6yYbHZMFiuixYJotoLJjCDLGLIJQxTRmASKDFRdR9E0FEUlpSgkkmmoaNJtxWaz5UA7C8E9FovlpneM67rKxMQ7DAz+iJGRV9D12cS0KFopKnqY0sIncbMDLaBOufmMJ1AzLj9GfP4BzIUk2mUknxXBLCFIAoIkgJhJJTE9Uyf7Wki/lkQESSAudtMl/QkRzubss0j+ENW2X8Vs8ma2EdPptH0Lkphnv/nrImYcQFQdLaqgh1NoEQU9kklnvo6k0GNqPqYqrwxBZaL6Vcbq96ObpiAHQxdJ9d1BoOMuYpqYBoaEJAlhcR0/RSYvNXoRVTEffsO56HNJk6OES48QrDhEwtOet05ixEGou5SKymfYdN+T+MsrFrXvhWQYOr29/0hr2x/n/C5drk1sWP9VnM41+Y9ZVRjuaJ+Cgy6dJzIx2+FtpkSbhWiRxBXbMP2eKKPeJKo8/xfntXgpshflAD7F9uIcZx+f1bfiBhwmEhMcGzrGkYEjvD/4Ph3B2fb/0+U2OXm4pI7tDh1XqhVdnchb71qhIE3XeLnzZf7u7F+RirdSY9apMetUm3V8C3wXaQk4HI243VtxuzfjcW/F4VhDcHiY93/0fc4ffB19hntbcV0Dd330UzTesSt9zl9nXZm4wtdPfZ3Xul/LKZcFmWeanuHLm79MqaN03n0Yho6qRkgmB0gk+oknekkk+nKWVGr+WO2LkclUgM1aQczSxJvqHfw0VkuPMnuWq00UearYy2fLC9jhXpyzhmEYJJMDRKKXiUYuEYleJhK5TCzWiq4vHs4VBDMORyNOxxoczjU4HWtwOtdisZTNeRxqKkUsGCAanCAaCBALTpCIREhEwiSi6TQZjRCPTOVT8asL+7pUCVIaJpLMGqLFwOYyYXWbsThlrNYiatd9nKYdezBZV1YI31XNLcMwGOvtpuvMKbrOnKDnwjnU5NxtHpPVRtXGZmqat1GzeSv+8sqb/qx4o6VoCieGT2RDfi3k+nNHyR3srdjLPRX3UOepWxGfl6HrTAz2Zx2DBlsvMdLVMesetBwSBHEaIGQGWUIRNRKkiBgxQnqUlKiiiQaqZKBJxlR+WplsMlPhraLaX0d9YSNritZR6CrOgkeGoXPihec5+dJPct6HLhhcrA5zujGIahV4tPZRvrjpi6z1r13297qSpOkaP27/MV879TUGo7kDC02+Jn59+69zT8U9K+L3eDupK9SVDR0283O3yTY2F27OhvjaXLQZj8Vzk450SoZhkNSSmETTigPEUok45954hWM/+RHhsRG8JWVsffTDbLxv36LcU5ekeQAgw+aj1/9ZXj6zm6QyNfHOXWjl3k+vpWbjbFghPJ7gjX+4QO/FyXaJwVrH29zr/xZmZToQKcD2z8NDvwOODx5MO126bnDx8ADv/aiNeCa0d+3mQu54rIbS+vnPlZ5QDy91vsSLnS9yZeLKrPV3xBP8SijKjpkQrCDBlk/Dvb8J/mWGym6SdF0lErlAIHiM8fF3GBubGpgvK/s469f9txtz7dd1iA5nwKCerJuQEeolOdCJEejFxux2e8K5BvPPP4/omd/V+3ZUKq7y8v9robtlLFtWUufmQ7+0Gbv79nX0UxWN5756gpHu9CQ3h9fCJ3575239nq9FSkpj/5+eZLA9lHd9YZWTHR+qpX5L0fV3lBrvgDf+AM59P7dctsFdvwR7/jXYvPm3TUWh99gUGNR7FFILOOCIMpRtzQ0nttLvnclwGpSaDv3MeM6YSwndybDSSEBeS8X9D1Kw815Q4ignvkfyvX/CqXXn39BTBZs+Cs0fh9JNy/deVpVfhgFjbdBxADrfho63IbZAn6e3BuruZcK2g3dOlNLVmXu9cxVYuevpepruKFkxznDJZJLR0dHsMjIywujoKOPj4+i6zi/+4i9SWjp/f/GqboxWQaBFahUEWrnSdZWR0Vfp6fnbHPeFSdls1VRVfoGyso/lWJXPJ0M3UIdj09x+wihD0UVNZhedJsxVLuQqB5RbUEskTofP8lLHSxzoPUBczT8w01zYzGO1j/FI7SM5A2rtgXa+1/I9Xux6kXElf+ivkngJNeEaymJlSOR21Pj9fsrLy7PgT2lpKRbL8sVQNgyD71/5Pl89+tWc97a5cDN/uPcPqfXU5tTXkxpaODUFCE0u4RRaKImeeW0oy+/EknMc6CgkSWpxEkqEpBYnqcVI6XGSWjybJrU4ST1OSouhGDfHhWe5ZQgCJqsNl7+AoqoaCiqrKayqpqCyBm9pGZJ840KULVZp+vg8A4M/Ymjox3M4fQi49K14I/fhGtyBMSagh6/NXUqwSMg+K5LPguy3Ivms6fBQ/nSZaLm2z8owdPr7v0dr239HVadcXEwmP01N/4nSkqduSme8oWXCokVS6BElfc5Gpr2OpM/ZoOkwQzX/hGLPtbV3jDZTdOnTWKKzO2p0dOKZsGTZUGQZZyFV0CjWPdRohThY3KCx6DRlvxPdAQNDrVw5f4SBwcsYrnH8a4P4mwKYHLMHsgTBTFHRPsrKPkqB/55rgkbj8V4uXPj3TATem7Z/mbraX6Gm5hcRxcXDloZhEB4bof/SBfqvXKT/0kWGO9sw5giXNikdgwl3imiRTOmatZSsXUdZaU1OyC6LtHzX/5upkdhI2i0o4xjUG+mds66AwRang/t9LqrFEUQ9f0fCFBT0IbzeHXP+HgxDIxi6wNvt/0Db4GsUCCFKTQaLaYeZzcV43Fuy4I/b3Ywsu7Lrx/p6OPLD73Hx0AGMGaHRyprWctdHP0Xd1pvjVNAy1sL/Ofl/eKfvnZxys2jmE2s/wc81/xwFtqufoalpCRKJ/gwYlAaF4tNAoWRyiPkIRR2RM2zlTR7iJDvQhNnX53o6ecx8hocdoxQ4ime5CsmyB0EQUJQAkQzsMwn9RKOXc67TC0vAZqvB6VyD07E2A/2sxWarWb5Zt/NIU1WS0UgWFEpEZubTaRogmsonIuFlH/iXLRYad9zFuj33Ubtl2/KG6VjVsigamKD77Cm6zp6i68zJeWFUQRApbWyiZvN2ajZvpaxx7Yp8drzeGogMpF1/+g5xZOAIMXX2TPtJVTgrsq4/d5beecuE9VFSSUY62xm4cpmB1ksMtl4iOLy4kGIrVZ2lUY6vDaC4ZZ5tepbPb/w8Fc7lAcJvFSW1JN+9+F2+cfYbBJKBnHXbi7fzG3f8BluLt96UY7udpRs6RwePcnTwKIW2QrYWb6XR24h8A54JFiPDMGgZa+H51ud5qfOl7G9DFERMoil3kdKpLMo5r82iOZufWXdykUV5wTp5y2a8lhBJBUKUldUhScv8GWoKnP5nOPg/Zw/M2XyE1vwcL53ezcg0rksQBbbuq2LnR+owzePUYegGZ97q5fAP27KhWkxCnPsq97NG+wHCdLcUiwce+O20a8Jyv8dbQP1XArz9vcuM9uRvu1Ws9XLHY7VUrvNl20aD0UFe7nyZFztepGWsJe92uxX4d1GNhokZE0pvQwAonwzD4ErrH9LT881sWVXVF2lq/O0b3sY0DIOe8+Mc2d/OcFe6nSWRwimNsc71Ljus35qq7KmGn3kOCptu6DGuBOmazqHvXeHsganfrKvAyke+suWqHLJuBb3xjxe48M4AAKIk8Mxvbl8Q/vugKxFR+MFXjxMYmmqTlNa7uePxWmo2FVz/8zsykgZnj/1trvOXIMK2n4H7/wO4lwjzaSoMnUuDQT3vQdfhxbnkFDTlgkH++psXdlNJwODZXOhn9DKLmn1rckD5Vijfhlq0hfdP+jh5VCQbgkOA7Y/UUNbo4c1vXSQWTFIod7DGdpC19newC3OAJ8UboPljaTDIV7s873NVEOhOAz+Trj/h/vnrO0uh/j6ovQfq7sn5LgzDoO3ECId/1EZoJHcsuajaRUG5IzPxGwQhN81bLgIz6gmZernl6bqCIECeusKMfTOt/vS/pxs60ViU2vUleApuz/vUraZVEGiRWgWBbg0FQ6fp6fkmw8MvYMywEpQkJ77iJ3EVPoUme0hpKRJagqSaRA0lkQZUzIMG9mERx6gJWV14ln1KVOhxDNPu6OOyvYvLti56hUGSehJtIStDYJ1/HY/WPsqjtY9S5aoCIBQKcbn7Mi+0v8ChiUMMMJB3W0/SQ02khqpIFVY9PWDudrtznH7Ky8ux2eYPC6amUrQePUz3udPomo4oS4iSjCiJiJKMJEmI0mSZhCjLiKKEKEtIkowgiUiSzHgqwHcuf5f2SAe6YGAIIMsmPrH+U+yrexhZNmX2M2N/efaJIEBKz4GE9FASLZhCiypokSRqOIkeVTASOsLyT1TNK93QSOkJFCGFLukYZhBsIqLDhOyyYvY6sBa4sPicaOioahJFTaKqSVJqglQqgZKMk0omUBJxUok4SiJBKpFAicfSaSJBKhGbKk/cmBn9kxIlGX95BQWV1RRUVVNYVZMBhEqvS+iZhRSP9TPY80MGh58nprTlrWOOVODu34174G5MSf/S/oAsZECfDODjs2Tzks+KaJ9h1XmdlEwOc/nKf2V4+IWccr9vL+vW/VdsturrfgxLUSRyictX/oCJiXdzym1yDTXWX8Od3JnjMJR1HooqoC3x2UFg6vspsCL7bcgFVqTMa0OCjlPHOffmK7SfOJoXlvFXVrDuoWqspV1MBN/GyAP1WcwllJY+TVnZR3E4Fm/9bRgG/f3f5UrrH6FpU7MJnY61bNjwVVyujUt7vzPUE+7hje43eKP9NfpbL1I0YaZowkJxwII1tfA56SuroHrTZqo2bqZqQzN2j/eajmelqi/Sx/sD73N08ChHBo8wHBvOW0/AoMGic5fLRLNNwUJ+lwuzuYjioscoLn4cm62KUOgsodApJoInCITOIC4CDBVFG253M273FtzuLXjcW+Z0fRnp7uS9577L5fcOzQq5U7l+E3c9+ymqm7esiFn6J4ZO8H9O/h+ODR3LKbfJNj63/nP87MafvS6z2XU9RTI5SDzemwMMdcXCvBCr5XVtB+PMnvllN6Ls5iAP8Dq1zO8kJUlOJMm6ZHcii7kk6+4zCfw4HI1I0vzPYCtRhmGgJOIZaCgyDRrKhYmSmfL4NIBoMS5EVqeLNbv2sG7vfVSu23hDXK1WNVtKKknfhZYs+DPSNf+54S0po2bzVmo2b6Nq42asjmV2XbgFpGgKx4ePc6g37fozM8TSdJlEEztKdqThn8q91LlXhuvPcigWDDDYdoWRrg5S8RhqKpVZkulUSeeVbPm0dZn8QmDz9dCwN8HR9QGUUhufWfcZPrXuU/isvht+HCtJkVSEv2v5O/7h/D/Mmqx0f9X9/Nq2X6PJ98EbcP2gaSg6xE/af8L+tv20B/O7qa5kiYKI1+LNLj6rL39q8eG1plOHyZH/mpwFgL6aHsyZLpsPZcdXONz7AGcP5zouFNe4uP9z6yiqcrFYTQxGee2b57PwA0CBbYgPN/wzrtEDuZWL1sPj/yM9WPQBUGgszuHn2mg9ntueszpMJKKzJ3r5q20kN/fzprifEyOzJ4cCWCQL/8q5hk8PduEfPJe7UpBg66fTIcBuYwBougxD58LF/8jAwJRjR33dr1NX96s37Bj6r0zw3vPtDLTmhkaRLRJbH6pi674qLJe/D89/ZSpUkM0Pn/0+VC55DOu20Ok3ejj0L1ey/IDZKvHYLzRTtX6J/aArXOcP9fPmty5mX9/7qTU03195E4/o1lF4PMGh76Ud0Jrvr6Bire/6t0GSETj8NXj3z2e796z7SNrdrmiZXDcNIw3oTjoGdb8HIxcX3s5RlAsGlW4G6TpMTtIUGL6Qhn76MuDP8HnQFxGNQDJDaTOUb0+HB63YDoVrYMZYTNuJYd781sVsyLx82nhvBXuercc0eATO/gu0/AgSgfyVq3alXYI2PA3OokW/1VUB4aGM28+BNPgz0Tl/fZs/DfzU3Qt190FB44KAmqbqnDvQx9EXOkhGry2qxc3QY1/eRMP24pt9GKtiFQRatFZBoJWnPzn2J3QEO9Iwj5ZML2qShJbAYsTYaplghy2OXcz9nWoGdIU9hAc3Uz62nbXxWorUhTsBdXR6zINcsnVy0dbJJVsnXZZ+NGFpHZn1nnoeq3uMx2ofo8RUQn9/P319ffT29XJ09CgX5YsM2AfQ8+zXolmoilRRE6mhXJ4CfiZT5yKtkA3DYKjtCufeeo2L7x4gGY0uvNEN1hQsJOZAQ6l4nFQ8d8atJMiYRRsWyZZNLaINcyZNl9tzyk3iTbITFUCQRQSTCLKYzmde56SygCCn6xiigY6OjoZmqOiGiqarqLqCoqXQtBSKmkRRE6SUJIqSIJWKkUzFSSbjpBIREskoyUSMVDyOmso/8C0gIAoSIiKiIKfzmcVkMuMtKsdXVIanqBRPQTFufxE2hyfdCFV1DE3HUA3QDIzM66l8OkUz0LQYihFEJYBKEIUgmhhEFYKoYghVSi+aHCJlGwRh9r1GSrpxD9yNe2A3lnD13GGjRJA8ljTs47ci+6bcfGS/FdFpvmo7RcMwCCthIqkIfqsfq3ztYU9GR9/g4qXfIZmcAgBF0Up93a9RVfXFJbnKXA+lUuO0d/wpfX3/zHSLNFl2U1f3a1RWfG7eYzQMAyOuouVzGQqnQwdKHksa+CmwZb8rIU/s6rG+Hs69+SrnD75BLBiYtd5ss7F2971suv9hyprWZhu/ijLB4NBPGBj4AeHw2VnbAbjd2ygre5aS4o9gMrnnfD+J5CAXL/xHxsYPTisVqa35BerqfhVRXLr7jmEYtAZaea37NV7vep1LE5fmqAh3mDdwp76WkqCNSGcfoz1dYBhEbQ5UyYQ7Eph1ZhRW1aShoI3NVG5oxuZcfIf1rSLDMOgKdWUdg44OHmU8kcdRLwMFbbFpbHcYOMSrp0oNwGZvwO+5I+P0sxWHo2lB55eh9lbee+47tB59b9a66uat3P3sp6jcsPJsew3D4PDAYf7i5F9wdjT3PHKZXPzsxp/lcxs+h8N0fWZ+pHSdl0dD/NPAGG+Nh/POpdpqCfKY9SK7eB8j2Uky2b+kEF75JMsuHI61Uy4/jjU4nWswmbzXtN/bRZqqkoxFSUTCxMNhes6d5sI7Bxjv68lb3+kvYO3ue1m/5z6K6xpuG1BiJcrQdYa7Oug6c5Kus6fou9iCpsztmmhxOKjetCUT7msb3pIPpp3zdNef9wbem9PZFaZcf+6puIedpTtvGdefmyFNVfMCQtm8kh8gml6uJFNE4kHGI6OEohNE42GSyTiiaiDpApImIOsCYZvK2YYQaqOPz2/8PE83Pr363czQaHyU/3v6//L9y99HNaY6mAUEnmh4gq9s/Qrlzg9eOJbbWXE1zhvdb7C/bT/vDbyHbszue5IFOef3cDtJFuUcMMhvcnPfeB/3tr+PO5Yblki3elDv+mW6LB/j7ecGsuGpAEwWibuermfTfZWIV9GnoGk6x1/s4tgLnRj61NPszjWX2SH+FWJgBqS7/kl49A/Bu7ImCS2XlKTGiZe7OPlqd9YtCUA2iWx7pJptj9YQHk1w4pUuLr8/yMyf7bhtgJMVr9FaeAJD0JFFmb3le/mMrYY7L72B1JXrajoFAP0W+OtuwDtcWdJ1lXMtv8bIyMvZsjVN/x9VVV+4rn93qDPEkf3t9JzPbZ9LJpHm+yrY/mgNNte0/torr8L3Pg9Kph/Y5IBP/gM07ruux7lS1XFmlFf+pgU1me67EESB+z69ho333B7uhsNdIZ776gk0NX2Cr9lVwr4vbFhtJ65EaQoc/zs48MfpkH/TVX03PPz7UHXn9T+O2Dj0HJkCg/pPgrZAv4/JDpU7psCgyp1gWWLfqK7DWGsu9DN4BtTEwtsKEhSvTwM/k9BP8UaQFzdWFZlI8vrfn58WajQtm8vEgz+zntrNMybIqSloez0NBV18AfK1aQUJGh5IQ0HrPrz0z+ODoNg4dB6acvwZnaO/flIWN9TsyYA/96admK5yIlwypnDi5S5Ov96bvT7eCnr8F5qp37YKmK0ErYJAi9QqCLTy9JmffmbW4NNMWYFHLA52eaI4LLPt2q2BBnxdj+IavgPByCVsx6VgFvi5ZOvgirWbmLSIm3lGoiBikSxYJAuFtkLuL72f7fbtCEGB/v5++vv7CQQCBE1BulxddDu6ScqzAQ3BEKhMVLLDtoM95XuoqqiivLwcj8ez5AfhaGCCC2+/ybm3XmOsd46YobeRBEHE7vHg8Ppx+Hw4vH6cmdTh9mK3erGbXZglO0IqHQpJjyroMRUtNpVPpwpG6ta50c6pDGSELGCoWhbSEQwQWPrDiIGOZoqimcJo5jCaOZLJh9DMEdRseRjNFEEzhzGkqxuIFTQzzuHtePp3Yx/fmD1nRbc5Dfj4LFnYJ5t6LAjSwueJpmsEU0ECyQDBZJCJxATBZPr1RDKTTwQIJKeWUDKU7RwVECh1lFLtrqbWXUu1q5oadw3V7moqnZWYljDTQFWjtHf8b3p6/p7psI3TuZ716/4It3vz0j64ZZCup+jt+zYdHX+Oqk6fASlSUfEZ6uv+NWbz9Z+FlIrHuPTeIc698Sr9ly/krVO5fhObHniYNbv2YLLOD2dFIpcYGPgBA4M/QlHGZq0XRQtFRY9QVvpR/P7d2VBRhmEwOPgjLl/5/ZzPw26vZ8P6r+LxbF3S+9INnbOjZ3m9+3Ve73qd7nD+67MoiNxRcgcPVT/Eg1UPUuYsA0DRDY6Forw2NMarQ+Nc1tK/+dKRPu46/iaNnRfzo3KCQHFNPVUbm6netIWKdRux2G+/wbFJuGoyjNjRoaOEU7khniahoK12jS02FdcCZksBVWBQs1Liv4vd9Z+l2LcTWV68Q0b/5Yu899x36Dh5bNa6+u072fXMJylfs27R+7tZMgyDt3re4i9O/QWXJy7nrPNZfHyp+Ut8cu0nlwWUBGiNJfh2/xjfG5xgTJk9OFVgkvlEqY/PlBXQ5Mj9m4ahk0qNZkONTYUdm3IY0rT0s6IomnHYm2a5/FgspaudkItUT6iHnnAPqq4S6R9k7MR5Jk5dQgnkD68mF7iwbKrBvLESscCJZmjoho5qqOiGjqanX2uGll2n6dPyk/V1daqePmNdnn0JgkCjt5GtRVvZVryNGnfNbfMdh8dGs+BP19lTxEPBOeuKkkT5mvXUNKddf0oaGm+KE+TNVkpLcWL4xKJcf8yimR2lO7Ihv2rdtbfNb+dWlaIrtE60cnb0LGdGznB+/Dwes4ePrfkYj9Y+umJCMK1U9YR7+IuTf8ELHbkOpSbRxCfXfpKf2fAzlDnyOxuuauXLMAxODJ9gf9t+Xu58magyezKYTbbxcM3DPNXwFDtKdyAgoBkaiq6kF02Zymdeq7o693pdIaWl5lw3WZbdxzx18r1OqIl5wzIuJNkweDIS5ecDQSrV3AkBE6LI33tc/MRczR2dn6Y6uD5nfaxyCHV3H16/IwsUZdOME5FZWtyA3nBXiNe+eZ6Jwan3YnfAk3e+S0HbX+Y6LMhW2PsbsOdfg+nWc57MJ8MwuPz+EId/2EY0kNsn2rSzhLufacDltxJJRXiz501e7HiRs+0X2dR3H+uG70I2cvtakvYIxbslntwo4j7ytfRs/en6gANA06XrSU6f/jLjE4eyZRvW/zFlZR9d9r811hfhyP52Ok7nOq+KksCGPeXc8XgtTt8cE6l6j8G3Pw7xDDwkyvDU12HLJ5f9OG8FjXSH+enXz+ScL9serubuZxqueqLjSlAiovC9PzpKeDw99lJQ4eCj/37HvOEWV3UTZBjQ8kN447/C+AwnwaJ1sO93Yc1jNzcUV//JKTCo5z1IzN0OBtLhy0qbp8CgqrvAXTa13jDSToHToZ+B05AMzb3P6SpozHX6Kd0M5mvrezV0g9Nv9HD4R23oqkHt5kIe+Nw67O4Fnj2SEbj0QhoKan19ynFtumQrrH0cNn0Mmh4GeemTXG8LJULp39Ek+DN4lnlDusk2qLk7Df3U3gtlW5Y9tGs0kKTvygSaYmAYBhiZSddG+jdhZF5ny/XJ9el15KmbLden7WuyPFNPT/+Xs25y/8zYZnLfGAZ3PF67GtZxhWgVBFqkVkGglad/9dK/mhWWolDxsjZey9pELWvjtTTFq7EZVgx0ooVnmKh5mVjB7MFjKe5HGt1NQNnAuE8j4I+j2QUsggXZkDELZmRDRjZkJF1CRkbQBURdRNRF0EiP12uknU80A03VUBQFRVEIBAKMjk41dpJikm5nN93ObgKWQN73VylX8lDpQzy74VnqSq/eTl5TVdpPHqXlrdfoOHkMXZt9g/eUlLLhngdxFRaiqxq6rqVTTUXXtMySzmvZvJ5Os/UzdTN5VVXoCXYzFBlE1AUEA0RDwC058Vt8oBvpbXQdXVXRNA1D09A0dUG7eFGScfh8OKcBPlOgjx+H14fD58fu9iBKy9dgMBQdPaagTQJCM2AhLZbJx1VQNAzVwFD0NGyj6hiKDvrKvm7qYioD7YSzqZoD+ORCPZopktexZ9lkCNiDG/BFH8Av3YvZ60f2T3P48VrT7krTlNJSWVgnC/NMA3tylgzcE06FMRYTn/cqJAkS5c5yqt3V1LhqqHHXZCGhckc50hwDbaHQGS5c/G0ikenXLIHKys/TUP9vlgQdXK0Mw2Bs7C2utP4hsVjujES/bw9NTf8Jp3OZLF7nOYb+Sxc499arXHr3bZTkbCDT4fOz8b6H2HT/PnxlS58JpesKY+MHGRj4AaOjb2AYs10SLJZSSkufoajwIbq6/i8jo69OWytQXfVF6uv/DZK0OOBB0RWODx3n9a7XeaP7DYbj+UNZmUQTd5ffzb7qfdxXdR9+axq46k+keHM8zBvjIQ6Ohwlrc183a9Q4D1w6RvG7r2Noc8/sFUSR0vomqjY2U7VxMxVrNywIU92K0nSNixMXOTqQDiN2fOh4jsvDdCio2aZhEQx6UyJdmSUhlfGxjT/PM43PLBlw6T1/jsPPfYfus6dmrWvceTd3PftJSuobr/Ut3nDphs4rna/wtVNfozPUmbOuyFbElzd/mY82fXRJUOSkYprOT0cCfLt/jPeCswetBOA+n4vPlhfwaKEb81XOsDEMA0WZQNOiWCxlC7o5rWq2ukPdvNL1Ci93vszF8TwW3QYUT1io63dQN2ifM7zhqDtJR3mUjrIYMdsNiv+akd/qZ0vRFrYWp8GgjQUbFz2Qd7OVSsTpaTlL19mTdJ05NacT06T8FVXpcF/N26jasAmz7fYDQRej/kg/h/oO8Xbf2xwZODKv60+lszLt+lOZdv2xybfHIOyqVjVdF8cv8mcn/oxDfYdmrXOanNR56rJLvaeeek89la7KVdBqhaon3MOP237M/rb99EX6Zq0XELiz9E6ebHySfdX7bjnHLEVTspN3AokZaaYfYHoaSAZQlNiCANB3nR4ahx7kjt7HMelTzwERc4BDdd+n0z//pEQAu2zHZ/VRYi/Jtv8n+wKqXFU59xA1pXH4h22cebM3Zx/Nd0js8X4LqeV7uTv3VMOjf5B2CbqF4byhjhBvf+8yQx25g6mOcgnrPQH63W10BbvoDHXSHe5GnRFexZZysWXgAZqH70VS0+2McvM5djq+S6UlXwiwz2RCgH2wAaDp0rQYJ0/9LMHgZFg1keZNf0Fx8aPLsv/AUIz3f9zOlePDOeOnggBr7ypl54frcBcu4nlq9Ar84zMQnPZ8+8gfwO4bF85sJSkykeSnXz/NaM8UKFi/tYh9X9xwS4Izum7w06+dprslDXuZrRIf/4878ZbcWvek214dB+HV30mDMNPlroAHfhu2fHpWKKubLl1Phw+bBIO634PgIibHe2vSjkbxQBoAis2ePJpXnqop4Kd8G5RtBZv3Gt7A/IqFUsRCSQoqnEsfO4yOwvkfwdnvpz+ffLJ60s8azR+H2r0r7/tdTqWi0PN+JtzXwTT0lQ+UmpRkhso7p8J9VdzxwYWmVrXitQoCLVKrINDK079/9d/RP96LJWnCnJQxJSRkRUQ0JCRDQjJEJENCMEREQ0QwBARDxGQN4iy9gtvXhUnUMAkgCwYmAQRdZmy4kb7etSQSc4eDuRrp6AzYB+hydjFoH8TIA08UWAp4ouEJnmp8ikbftQ0EjnR30vLWq5x/+628M4Bli4W1d+1l4/37qFy3EeEqB84W0rHBY/znd/5zTqdTka2I39/z++yt2Jt3G0PX04BQDoikoakqJosFq9N1y85ETINiGShoGiBkzMxPK0PRM1BRBi6ao+6s/WVSXVXTYbdMYyjWMVTrOIp1HM0cnOXac7VuPUv6DHQRQXUg48Yk+7FaC7HaSjDJPsxmPyZTAWazD7O1AMPsJSaL2Y68Od16pkE91zIrcKmyy3YcJgdjibG8luoLSRZlqlxV1LhyOwZr3DUU24vB0Ojp+SbtHX+Grk8BMBZLKWvX/j5FhQ8t59vJUSR6hStX/pDx8dwZdDZbDU2Nv01h4UPX9TyMBiZoOfA65956jYn+3lnrRUmi4Y5dbHrgYWq3bF826C+VGmdoaD8DA88RjrQsWN9mrWb9hj/G5925YN2EmuBw/2Fe636NA70HCCbzz0qxy3buqbyHfdX72FuxF6fZSVLXeT8Q5Y3xEG+Oh7kYnduhThZARCA14zmtyWbmM2KC9a1n6Gs5w1BbK8Y8v1tRkilrWkPVxs1Ub9xMWdM6ZPOtMSC+FCm6QstoS9Yx6NTIKZLabIe+WnctX2r+Eh+u/zCmJYTpMwyD7rOnee+579B7YWaHtMCau/Zy17OfpKi69hrfyc2Xqqv8uO3H/NXpv6I/2p+zrsJZwafXfZq1/rU0ehspsBbMew05F47x7YFxfjA0TiiP9W2ZxcSnSv18usxPtW21sX2z1BPq4eWul3ml8xUujOd3assnQYfyMSt1/Q5qBu2YtNnPoQYGQ/4k7eVRukpjJM033pnRJJrYWLCRbcXb2Fq8la3FW7NA5s2WrmsMtbfSdTrt+tN/+SL6PLCnze1JO/5kXH9cBYVz1r2dldJSHB86zqG+tOtPe7B9zrpm0czO0p1Z15/byTFqVataSEcHj/KnJ/6UMyNnFqwrizI1rhrqvfVZQKjOU0etu/aWA0tuB0VSEV7peoXnW5/nxPCJvHVq3DU82fAkT9Q/kXUZve2lpuD0P2Ec/J8IwVxYNmF2cLLxHg6VryUwbMZ3ZD22oC+73kDnXOnbvF/1U5Q8Tt5XoxJ7SdpNONMPUO2qxjFSzPl/mSAamOqXcfosPPahKCXn/yDtQDBddffC43+cDjFyC2l0NMCBH1xg8GQufBs3hXmv+sdcKnp/wQlnmws381jdYzxS8wge/HTu/yHulj+nXM6FtHRDYrToSTzP/CcsFU3L/l5uBylKiBMnP5OdhCYIZrZs+QYF/vx9totRaDTOsRc6ufjeYE7oO4DGHcXc+ZE6fKVLDCMd6odvfRSGz0+V7f5V2Pf7Vx1u5VZWKqHy6t+ep/PM1MTj4hoXH/rlzTg8K799bOgG8YhCZCLB5SNDnH5j6rr8+C82U791NZzMitHgWXjtd6H1tdxyqzcNV97587eWS12wdwoK6n4Phs4xr9PLXHIUpZ1+KrZPOf44b9HfbaAbzv0gDQUNnctfx1kKmz4Kmz+eBpxutXaxYUB0BMY7YKITJjLp5OvI4PzbC2L6e54M9VW165qdnVa1qhulVRBokVoFgVaWDN3gkb/ex6Atv4PCtUggDQVJhoigmxA0E2IGKpIMKW8+W6bnLx+3jNPj7CGVB7Iwi2YerH6Qpxqf4q6yu65pJl08EubiOwdoees1htpb89apWLeBjffvY+1de2/YzN9IKsJXj32V5648l1P+ybWf5N/c8W9WOwevUaoaJpEYIJHsJ5kYSIc4SabTZHKARGIQw7h+gI8oOEC3oyVNpKIG8YBKMqyjxiXUhISWkFDjMmoi/VpXRJgRqMhid1BQWY23ooKwW6dVGuBw6gydWv/MqtdNbrMbr8WbXqzp1GPx4LP48Fg8WYvvybzX4s26BCiaQk+kh+5QN12hLrpCXel8uIvB6AIPknPIKlmpdFVS666lwemlUXkPUyI39E5x0eOsWfM7WCzF1/z+J6UoAdo7/pS+vn/CmEa+S5KTurpfpary84ji9YFBNFWl4+Qxzr31Ku0njuZ1ByuorGbTAw+z4Z4HsHu81+U4JhUOX2Bg8AcMDj6PoozPWl9R8TkaG/4dsjx3B1Y4FeZg70Fe736dQ32H5nQa8Fq8PFD1AA9VP8Rd5XdhkSx0xZNp15+xEIcCEWLzuP5UWEw8WODmQb+LvT4XMU3nL3uG+fu+MeIzPsc6m5lfrSnhSZeV4cvn6T53mp6Wswx3tacbRnNINpkpX7uOqg2bqdq4mdLGJiR56Q4vK11JLcmZkTMcGTjCieETmEUzTzc9zcPVD8/p4JVPhmHQceoY7/3gOwxcyY0dLYgi6/fcx53PfIKCiqrlfgs3XYqm8IMrP+Cvz/w1I/GRvHXcZjcN3gbqPfU0eBto8DRQ7KrlnbCZfxoY43R49rkiCfBIgYfPlPl5sMCNdKt1PNwm6g33Zp1/zo+dz1vHLJrZXLQZi2xBEiREQUQWZERBTL8W06kkSIiqgbkzjHx5HLFjAkHLcx0SBeT6YiybqrGuq0SymKf2mdnX5L5n7j9nnTiVFwWRhJbg3Og5Tg6f5NTwKUKphe29a9w12VBi24q3Uee5eufOpSo4PEjn6ZN0nT1Jz7kzJKKROetKJhMV6zZmwZ/imrrrBv6vNGm6xmh8lIHoAIOxQQYjgwxEB+gOd89ygZupKldVFvxZdf1Z1QddhmHwRs8bfPvCt7k4fnFWaNXFqNxRTp13Cg6adBHyWX0Lb7yqRUvTNY4MHOH5tud5o/sNEtrsSQMus4vHah/jyYYn2VK05YMDNmYAIA7+r9kuADY/7Pk12PnzpHQr7+1v5+xbvTnjgQWVTu7+ZC1ymZJ1G5qcnDSXA1EgEciGEV+qrJqdh3o+S9XAppzyut0uHl5zGtPBP8p1JhCk9CDs/f8BbCvnvFJ0hf5IP12hLjqDnWlXn4kezC2lrOnYjUmfAhU0QeVM2VucqHhlXtBqrW8tj9U9xmO1j1HpqkwXdrwNb/136Mp1MdMMiYvxBzge/RhhrQTZIrHp3gq27qu6JSCJG61kapTjxz9JPN4JgCja2L7tH/B4ti9pP9FAkmMvdnL+UD/6jGf62s2F7HqyjsJK19UfaHwC/vkz0P3uVNnmT8FTfwFX4T57q0vXDd79QSunX5+CaJw+Cx/+yhYKK6+/i/hc0lSdaDBJNJAiMpEgGkgSCSSJTiTT+Ykk0WBy1m8EYPtjNdz9dMNNOOpVzdJEF7z5h3Dme+TcGCUL3PWL6VCVK+i+c9VKBKH36BQY1HsMZrYXLR4o35oL/Xgqbz0YZjEaOg/nvp8OHxaYwz2poDHtErTpY1C4glzN1SQEevKDPhOdkCc07rwqbYa6+9LgT/XdYF1e44hVrepGaRUEWqRWQaCVp4e+8QDD5tGFK65QbSnawpMNT/JY3WO4zVd/E9F1ja4zpzj31mu0HT2Mps7ubHD6C9h430NsvO+hqwqbs1x6s/tNfvfw7zKemBpQr3ZV80f3/BFbirbctONaydL1FMnkYBr0yYI9uaCPqi69Q3YuCYIJk2nSmceHyeTHbPJjMmdSk29a3o/J5EXM44wRCwYY7elmrLeL0Z4uxnq7GevpnnfAKp8SZo0hX5Ihf4JBf4IJt4KxwDO2JEg5sI7H4skBeKaDPZPAj9vsvm529nE1Tk84FxLqCnXRHe5mNL6Ua5jBdrvGM94UrmksgiaYUX1PUlb2Seo89Xit3nRtXWest5veCy30XTpPbNIZLOfebUzL6VhLW7FVtyCapsAxw4DEYD2xro0YKeu08jn2k1M8ff9G3vLpxcGRIWLBwKx3brbZWLf7PjY98DCljWtueKe1rqcYGztA/8D3GRt7C4uljHXr/mDOGXJj8THe7HmT17tf572B92ZZmE+qxF7CQ9UPsa9mH9uKt6EYIocDEd4cD/HGWJi2+NydoGZB4G6vkwf8Lh4scNNkt+T9XEZTKn/dM8zf9o0SmQESVVpN/Gp1CZ8q82MRReKRML3nz9LTcpaeljOM9nTN+7mYLFYq1m3IOgYV1zUsazjGW1WGrtN6/AhHnvvuLChXlCQ23PsQu57+ON7Sq599rRkGQ0mF/qRCXzLFWErFKUt4ZQmfScYrS3hNEj5ZRhZvXsdEXI3z3Yvf5W/O/Q2BZCBvHQNQzY0knPeTsN8F4uyO+UqLxM+UF/GpsgJKLB+8Dt6VoP5IP690puGfc2P5Z4iZRBN7K/byaO2j3Fd5H07z0jufE9EIre8f5sI7B+g5dyava5lssdBwxy7W772P2i3blw1I1A2djmBHFgo6NXKKrtD810EAj8XD1qKtOeHElho2MJ+URIKJwX7G+3vpPX+WrjOnCAwNzLtNUU0dNZu3UdO8lYr1GzGZb8+BrnAqzGA0DfdMpgPRAQYiAwzFhhiKDi16ANYiWdhRuoN7Ku7Juv6salWrmi3DMBhLjNEeaKc92E5HsIP2YDo/HFv6BC2fxZcbYsybBoRKHaWIwgcDWlwOtQfaeb7teX7S/pO834MkSOwu382TjU/yQNUDWKTb876QV2oKTn0b3v5fueGEAOwFsPvXYOfPgcVJ+6kRDn7nMtHAVPtLNons/EgdW/ZVIUlL+00ahkFEiTCRmKA30js1USjTF9AX6UObL9wEUDe2hXvbP4FNnXqeCtiG6Nz0Ip/RLnHfwCXE6e1tewHCQ/8Ftn3uhoXuMAyD0fgonaE06NMVTL+/zlAnveHeqXuxAXXjW7i76yncyYKcfXT4znC49keErGm4yWFyZF2S69x16bynhhpXTe6z5RwAEKKMvvkztNo/x5GDGqHRxIzVAut3l7Pt4Wo8Rauw73QlEv0cO/4Jksn086Ysu9m+/Z9xOdctuG08kuLEy92cfasXTcl9fq9a7+POJ+sprfMsz4EqcfjBz8HFn0yVNT4Mn/h7MC/RZeg20bkDvRz87pWs+5LJKvHoz22iZlPBAlsuXUpSy4V7MmBPZBLyCSSJh1NXZbBSuc7HE7+2FfEm9mGsCoiOwdv/E47+P9CmTSwWxHSIxfv/YxqCuV2lpmDwTDoEmtWTBn/89R885zHDSENRZ78H556D2BxjGOXb0lDQxmfBfZ1dJg0jDYTmg3wmOtNuT1dz8YE0WF3QOBXqq2YvOJb/GrqqVd0MrYJAi9QqCLTy9N//8r/SHx0EkwBmwCKAWUAX9eyiCRq6kE41NNTMP8VQUI10qhgKiq6Q0lOktCTqAo3xa1Gpo5Qn6p/gyYYnqfXUXtO+xvv7aDnwGucPvkFkfHacUslkonHHXWy6fx/Vm7ciTusI0PUU8Xg30VgbsWg70VgbycQAVlsVblczbnczTudaxDyDcdeq8cQ4v/fu7/FGzxvZMlEQ+dKmL/FLW34J0wdoBodh6KRSo1NQT8bVJ5EYIJmBfVKp/E4KS5Usu7FayrBYy7Fay7BayjCbi3OBH7MfSbqKmLKLlGEYRAMTDHd3cObCYdrazhDqH8Aa0DCri3uY1s0iRoUbU00R7oZqimrr8dp9U4CP1YPT5LxlOo+jSjSnU7A73J2eKRfqnnPQ3C4aPOVJscuZe63qSIi83O3AMeynKujGPWIgJhd3PXNVRqjYPYTVl+scFe6z0/duCYnxax/QvBpVrt/EpgceZs2uPZisN+cYZkrXUwiCjDDjN9Yf6ef17td5res1To2cmjNUXK27Ngv/bPBvoCOR4s3xMK+PhTgciJDQ5362qrWZedDv5gG/i90+J44lQDcTisrf9I7yjd4Rgmru76LUbOIr1cV8trwA+7RO7lgwQM/5s1nHoImBvpm7zZHZZqdywyaqN6Ydg4qqaz8w7hOQBnOvHHmX9577LqPdnTnrJFlm0wOPcOdTH8NdNL+Dl24YjCkqfQmF/mQqDfsk0ml/pmwwpZDPNCWfXJKI1yTjy8BB3gwoNBMYSq+byluW8buLKlH2t+3n/Nh52gPttAXbCGsCCcceEo770cx5OpGMFJbYMayRtzAlL2KXrVn3oOkuQuXO8iU5Na1q8RqIDPBK1yu80vkKZ0bzh4YxiSb2lO/hkdpHuL/qflzma5jhO0PRwASXDr/NxXcOzHLVmpTV4aTprj2s230flRs25jzvLofG4mOcGjnFqeFTnBw+yfmx8yi6Mu82siizwb8hCwZtLd5KoS1/GC5NVQkODzEx0Ddt6WdisJ/I2MKwsMPnpzYD/lQ3b8XhvfVnZCq6wnBsmIHIQBb0mQ77DEYHiShLA8tnqtpVneP6sxzg1qpW9UFWJBWhI9hBR6gjBxTqCfcsCDvMlE22UeuunQUIVbuqP1B9BfMpkAjwYueL7G/dPyec2+Rr4qmGp/hw/YfnvAfdtloCABSZSHDwO5fpOJ17z63e4Oe+z6zFXXh9QJHpbjk5k4VC3QxEB7KTaGwpF/e3fZqawMbstjoaxytfIVz0E/7dxBi7ErmTR7qdBbyz5SkstfdQ7UqHHSu0FV5TP08kFaErnHb2mQR9Jo85usDs+oJoObs7n6UilBuWK+wcZWL7RYrXTAN/PHXzhw82DOicBIDeyV0nyukB6nt+E3y1AOiaTuvxYY6/1MV4f+5xCqJA085itj9aQ0H5zXNOWWmKRts5fuKTWUdks7mQO7Z/B7u9Lm/9ZFzl1KvdnH69B2VG/1NZg4ddT9VTseY6PJ9qKrzwm3D876bKKu6Az/zLB3bgtqtljJe/cQ4lkf4eBAHu+eQamu9fHLBhGAbJqEokkMzv4pOBfpKxq3M7yyeLXcbps+DwWvCVOdj5oVos9tV7/U1TKgrvfR3e+XNIznDKXfsheOh3brlQlKtaJmkqdLyVDh124ceQytceF9IQzaaPwYYnr94tSlMh1DsD9JkEfzohGbzadwEWd/oZwVcL/rqpvK8uDbettjVWdZtqFQRapFZBoJUnwzCuC7Cg6iqB8CU6ev6B3sGfkNKTKAYohoBqgIYJp/du3P57EWQ/KS1FQkuQ0lIktWQ2nb64TC4ern2YO0vvvCZAIRWPcenwIc699Rr9l/KHYiipb2LT/ftYt+c+JItCNNaehX1isXai0TYSiZ6ckD/5JAgmnM41uFzNuF3NuNybcDrWLEtIIMMw2N+2n//2/n/L6TRY71/Pf7vnv9HgvT0sQNMhu/qzDj7JRH8mhNekm88ghjH/YNJiJIpmLJYyrNbyKdgn89qSgX5k+eZ2bEwkJjjUd4iDvQd5p/+dXFt5A+wJCW/EhDdsoirlpzTuQh5PoiXnD2lmstqoWLueyvWbqFy/6bYKVRRMBnPcg7qCXXSF052DESXCGpPOp3wp/JYp4ETXYPhUIUMnCzC0ha81Fk+S8ruH8NTkdoolgyb63ysm2OnihsVmy8jh87PxvofYdP++m+pgtpAMw6A92J6Ffy6MX5iz7nr/+iz8U+Ko4d1glDcyIb+6E3P/xm2iwG6viwcKXDzkd1Nnv3Y4M6xqfLNvlL/qGWZcyb0PFJpkfqm6mC+UF+CQZw+mh8dHs25BPS1nCA4Pzfu3rE4XVRuaqdrYTPWmLfgrqm7LEAS6pnHx3YMcee67jPf35qyTTWY273uMHU8+i8tfiGEYBFRtBtyTyjr79CcUBpIKqRXwjG2XxCl4KAMHZYGhSZDINNOFSMYmCnN+z7ph8M5EhG/1j/HCaAAlz9uUUj1YI29hjb2LqC882G+RLNR56rJgUL23ngZPA5Wuyuvm9HY7azA6mHb+6XqZMyP54R9ZlNldvptHax/l/qr7r8nZcrEKDA1y6d2DXDj0FmO9+e2pHT4/63bfw7o991NS33hdrjdJLUnLaAunRk5lnYPmAnezMqBRqmKz1EiNVoQvZsGYiDEx0EdweChvGMy5JFssVG1opqZ5GzWbt1JQWX1LXVcNwyCQDORAPTmQT2SQkfhIrovgVcpv9VPqKKXUXkqZs4wyRxkljhI2+DdQ7a5ehnezqlWtaiEpmkJ3uDvtHDQNEOoIduQNXTWfJEGiylWVAwjVudOOQlfjQHerSdEVDvUeYn/bft7qfSuv46jf6udDdR/iyYYnWedfd0vdH5ZFSwCAdN3g3IFe3nu+PTtoDmBzmdj7iSaadpTctM8vqSXpCfVk2/5dwS6iZ01UnN2OSZtqDw47unij8R/ZYXTxb8cmKNdy23b7nXb+t8/HqCxhl+3UuGuodldnoZtqVzW17tqso7CiKfRGenNgn0ngZ2lOxmlZFQf3DnyMur6tCEz1TZjsIrueqKf53krExTotqal0KKgDfzwHAPTZDACU39XP0A06z45y7MUuhjtnh4Gt21LIHY/XUlK7GvIDIBxu4fiJz6Bp6baY1VLOHXd8F6u1PFtHSWqcebOHk690zwJDiqpd7HqqnuoN/ut7HhkGvPXf4MD/mCoraIKfeQ68H8xnvbG+CD/52mki41OA4OYHK9n9bCPxsJIBehJT4bkm3XwykM9MN6erlgB2txmnNw35OH1WHF5zJrWky30WTObVCT0rQpoCJ/8xDVlGZvTzVe2Cfb8HNXffnGNb1cqTEofLL6WhoCuv5LpGTUo0QdMj0PwxWPMYmO2565PhPJBPJg32wBzO+gtLAHdFBvKpmYJ8fHXpMpvv9gzntqpVLaBVEGiRWgWBPphSlAn6+r5Db+8/kkzNHvD0+++huuqL+P33XD8XFV2n5/w5Wt56lcvvv4uanBEqRjDwlNtouKuRkrV+BPNEGv6JtWdncCyXBMGMy7kOl3sSDmrGYW9EvMqBtv5IP//5nf/M0cGj2TKzaOZfb//XfG7D524JVxdFCWQAq/RnHo21EY93kUgMZBvN1yYRi6U4A/hMh33KsFrS7j4m0zwzpm6SDMPg4vhFDvYe5GDfQc6OnJ1zUMcsmtlZupN7Ku/h3sp7qXJVpfeh64z399Jz/hy958/Se+Ec0cDEvH9XNlsoX7OWyvXNVK7fSFnTOmTztcNrK0GJSIS+S+fpvdBC1/lTjHZ2Agol20cp2TKGMK39nAiY6T1YysiYlSFfgmF/koBTyX4DFklnb1mC7UVJRGHqexEEK377x/DaP4IoWKaVTzuQaS+E6ZDQouoI+bLZjWWzmcKqmhUbXkrRFM6Pn+etnrd4res1OkOdeesJCGwr3sa+mn08UPUAEbGAN8bCvDke4kggOi/k0WS3pF1/Clzc5XFiXaIN/WIV1TT+oW+Mr/cMM5LKbWD5TRJfrizii5VFuPMAQZMKDg9loaDuljN53emmy+7xUrUhDQVVbWzGW1q+4q5dS5Gmqpx/+w3e/+G/ZMP1pExmQk4PcW8R7jv3YFm/mRGkac4+CvElDPrPpwKTTIXFRLnVRJHZRFTTmVBUAopGQJ1MtWUYTl+aLKKQAwdNAkM2UeT1sRBdeeA3uyTydLGXz5T6qTbFaA+10xZoy7oHtQXaFoYtZsgkmqj11ObAQQ3ehlVHgTwaig7xatervNz5MqdGTuWtIwsyd5XfxaO1j/JA1QN4LMtk7b9EGYbBaHcnF985wMV3DxIayR+Oxltaxro997Nuz70UVFRd1+PpDHVycugkp7uO0tZ5jujQCO6YCXdUxh1Np7K+9Gu5KEn4i4vYXDSBvbAC++4vULauGdm0cn+/CTWRhntigwxEBmY5+QxGB5c8+J9PFslCmaOMUkcpZY6ybH7ydYmjBJu8Gu5jVataqdINncHoYF5AaCI5f3svn4rtxdR76ql111LuLM/Cf2WOMgpthbdEv0I+Tbap97ft54WOF3JCrE/KJJq4v+p+nmx4kj0VezDlCdt920tNwalvwdt/kh8A2vOvYceXwJIGxkZ7w7z5rUuzgJANe8q4+9lGrI6V+RkGR+K8+s1zDLVPTaoyJI2u9Uc55XuRZ0Y6+WIwjHVaWzMqCPxfr4dveVwoc7S73GY3LrOLwejgkh28AFwmF7We2ixgVOOoRTpfSNebUVLxqf0JokDz/RXs/HBd/s9Y19Lf31hbehlvg7HWdD7QBTMddxcBAM2UYRj0XZrg+Etd9F6cfa2pXOfjjsdrqVjjvaXbqcuhQOAYJ0/9LLqefm6z2+u5Y/t3EAUvLQf7Of5SJ/Fw7sRGX5mDXU/WUb+16MZ+fkf/H/z0t8iGg3GVwed+ACUb593sdlU0mOSFr59huGvaBEyBq46WM1OiJGTgHssM0MeSdfexe8xLDqm4qpsgw4AL++H1309fb6ercA3s+920E9AH/Hq4qnkUD6Qdgs7+C3QcJO+FxuxMw0AwBf7E5u8/nlcm+zTApzbX3cdbDfIHKAzuqla1SK2CQIvUKgj0wZaupxgefpHunr8lHJ5tvWy3N1Jd9QVKS59BkpbHWj40MkzLgddpOfAaweEhRJOGxZPC6kth8Sax+hRcpSKSLQIsnZK1Wiuw2+tx2BuwOxqwWkqJxtoJh84SCp8jHu9c1H5E0YLTuQG3e1MaDnI143A0IAiLG8jXDZ1vnf8Wf3biz0jpU4ODO0t38gd7/oByZ/k8W98YGYZGPN6bBX1i01yWrhW2kmVvGu7JgD2TDj5WazkWSxkWSzHiLdKZF1NiHB44zNu9b/N279sMx/MPzkG6s/beynu5t+JedpXtwm6yz1l3UoZhMDHQT++Fc+nl/DnCY/OHTpNkmdLGtVRt2ETF+k1UrFm/YkJMLaTIxDh9F1vovXCOvgstjPR0pRtpeWT1Jai6dxBHaTynfMy0jiNKFVdC/XQEOxAxuNuh8rhHwTntFNUNOBoz0S41s6lkDztLd7KteNuivpfbVZqu0RZso2W0hZaxFlpGW7g0cWnOkDCyKLOrbBf7qvdxR9m9nE+YeTMD//Ql53b+ckgi9/icPOh3c7/fRbXtxjZY4prOPw2M8bXuYfpnHKdHlvhSZSE/X1mEzzQ/8GkYBoHBfrrPpcGgnvNniQUD827jLCjEX1aO1enG5nJjc2fS6UumzGS5+edtXNPpT6boicY5evoUJy9eZFSQCTs9hB1uwk4PScvyDDx7ZIlyi4lyi5kKqymdt5opt5iosJgps5gWBYnphkFITQNBE4pGQFEz+XQaUDQmJqGhDEA0nkkXG3rsWrTVZedz5QU8XezFOQ90BunQopNwUGuglfZgGhYaSyytA0EWZGrcNWk4aJqLUK27FrN0e4Cji9FwbJhXu17llc5XODF8Im8dWZDZVb6LR2se5cHqB28a/DOXDMOg//JFLr7zFpcOHyIeym8RXVzbwLo997J29724C4uu6W+m4rF06K5pIbwmQ3olo/OHxphLEatK2KEiFTgpKK+mvm4jW9fsps7tQPrBv4KBU+mKpZvhyT+H8m1XffyGYZDUkiTUBAktQVyNz87nWZdQc18n1SRxLbd+KBm6qgH8mRIQKLIV5YA9Zc4p6KfUUYrP4vvAD9CtalW3qyYSE2lAKAMJdYQ66Ah00B/tv6r9yaJMqb2Ucmd59joymS93pNOVFh5wND7KT9t/yvNtz3Nl4kreOs2FzTzZ8CSP1z2+4u7PN0xLBICUlMbRn3Rw6rUejGnhmH2ldu7/7DrKm7w38OCvTrpucOrVbo78uB1dnXoPlet83PnpKkLRk7jf+h+UdR/N2a5TlvkfBT4O2a+urWISTdkwYzWeGurcdVnwx2+dcn3pPDvKO99vJTAUy9m+eoOfPR9rwl9mh/BgLuQzCf2Mt+d3FZgpUYZtn4O9/2bRAFA+DXYEOfFS16ywcAAldW7ueLyW2uaVN+nuRmps7ACnz/xC1slcpomuN3+T8Ehuu81dZOPOj9TRtLMEUbxJn1fLj+C5n5/6DVk88Ol/hto9N+d4brKUlMbr3zxP28kRRNLfn87Cfcsmi5SFeSZde9KpNQv92JwmhJv1Pa9q+dR5CF79HeibMdbpKoMHfhu2fAakVYflVS1BoQFo+WEaCurP38e0aDlL84TwyqTO4mWD0wzDINXaSujVV4m+fQgkEfcjj+D+8IeRCz6YYSZXdXtqFQRapFZBoFVBZqAzeIyenr9lZORVZlKuJpOPivJPU1n5M1gsxUvefyoR5/L7L3Dl1AuEghfTwI83icWbwuxYOuwjitYM7FOP3dGQTu0N2O21SNL8HQCKEiIcPkc4nAaDQqGzJBI9824z9XdtuFwbcbubcbnSgJDdXocwz0y81olWfvvQb+eE13GanPyHO/8DTzY8eUMa36oaJhbrIBptIxZrIxrrIBZrIxbrwjAW0SExQ6JozevgMxW6qwxJurVBi+5Qd9r1p/cgx4aOzQlJiILI5sLNafin8l7W+NZc83dqGAahkaG0Y1AGDgoODc67jShJlNQ3Urmhmar1myhfuwGL/eZ/B4ZhEBwaTL+Piy30XWwhMDiw4HYFldVUrNtA5bqNlK9bTzj5Oq1tf5zjRmUyFbCm6T+TwsKV1j+AVG4neltS5IcTZnqV3PNTFmQ2Fm5kZ+lOdpbsZGvx1tsWDNINne5QNy1jLZwbPcf5sfNcGL9AXI3Pu51NtrG3Yi8PVj1EoW8X74c13hgLcSwURZ3nEWmDw8oDBW4e9LvY6XFgFm/+TKmkrvO9wXH+vGuYnhmOLQ5J5IsVhXy5qogi8+LARMMwGOvtzjgGnaXn/FkSkfDCG84h2WzJwkFWlysvLJTz2um+ajcwwzDoTqQ4NBHhnUCEy9EE/cnUrFBqVyu7JKadfCxmyjOQT0U2b6bCYsobmu1GyjAMIpMOQ3mAoWw+k06oachoQtEWDGvmkSU+WuLjs+UFbHReOzgVSATSUFAw4yAUaKMt2MZwbG4YNZ9EQaTaVU2dp45KVyUVzgoqnem03Fl+W1z/RuOjWeefE0Mn8jr1SYLErrJdPFr7KA9WPZgNF7HSpWsa3WdPcfHdg1x5/11S8fzX74p1G1m/9z6adu3B7s4/cKoqCsGhwSzgMzHQlwF++olOXB0AbnI6MLxWgo4UXfIoQ+YQQYdC2KGiSbO/hz2xOH88OoFby33+NwSBy00PcnTDo4QFPQfEmZmPq/FZ5Qvd126E7LI9Z0B+ZlpiL1l17VrVqlY1SzElRmeoM8c9qD3QTle4K2+YrKXIb/VnHYSmuwlN5m8EfJjUkrzZ8yb7W/fzbv+7eZ1Ziu3FPFH/BE82PEm9t/66Hs+KVrAPzn0fjvw1hHLD8mIvTANAO78EZke2uLtljAP/fInQ6JQrnSgL7Hi8lu2P1CCZbn57bCka7Y3w2jfPM9Y31e4322Tu/dQa1txZgtBxAF78DzCSG756sGIrL6+9n9N6mO5QN93h7pxngzJHWRbwqfNMwT7ljnIkce72yfhAlHe+f4XulvRzkkUI4ZUHKPePsmF9HI/UjzDWCmPtoFwdOI27EtY8Ant+/ZoAoJka64tw4uUurhwdmjXvqqDCwfbHamjcXrz4MGa3mQYHf0rL+V8H0o5MsZFGeg7+OoaWdn/Z+eE61t5dujLcXzoOwnc+C8mM25dkgY/9Laz/yM09rpskY/gSE9/6t/hDB1B0CwP6ZkbMdxHw7kUqqJ3m6jPl5mO2rYIft70Gz8Hrv5cO6TRdFg/c8xtw5y/MDuO0qlUtVWNt6dBhZ783220K0tfnbOiu2inIx18H3prr+hs0dJ3E2bOEX32V8KuvkerqynN8Es577sHz9NM4H7gf0bLqMrSqW1urINAitQoCrWqm4vFuenr+nv6Bf0HTchuygmCipOTDVFd9EZdrthWppiWIxTuJRduIRtsYGzpFcOI8hjSGaFp6yBCzuXgW7ONwNGCxlM4L3yxVijJBKNyScQ06Szh0lkRycTPzJMmZhoNcm7KhxWy2mpwONUVT+MvTf8nfnPsb9Gm2vw9VP8Tv3P07+K3+a34PhqGTSAxkQJ82YrGO9PcQayeVWtqgIaQdkez2+ingyl6P3V6HzVaJLN9+dsKKpnB8+DgHew/ydu/bc4ZGgrTF9J6KPdxbeS97y/fekMHE8NhoJoxYCz0XzjHR3ztvfUEQKa6rp3L9Jio3NFOxbgM2p+u6H6eh64z2dNF7sYXeC2nwZ6HBRUEUKa5toHL9RirWb6Ri7Ya8g5iJ5CCXL/8+IyMvz7s/s6WMlPcJjkZ0jg4d4/LE5Xnry4LMpsJN7CzdyY7SHWwtujXBIMMwGIgOZKGflrEWzo+eJ6wsDlKpdFayvWQ7d1U8TMK6gbcDcd4aDzOcmnsAwi2L3Otz8WCBmwf8LsosK9d1RNENnhua4M+6hmiP54aitIkCny8v5JeriymxLG2Q1tB1Rro702HEzp2m90ILqXhs4Q2vQSarLQMHueZ0GppcglYHx1WBd4MxDgXC9CbmdnGaTxZRyDr5lFszgE/GzafCYqLMYsIjS7fdvWFShmEQ141ZzkOTbkRVNjOPFHiw3YCO4nAqnHUNmoSD2gPtDEQXhizzyW/1U+GsmFpcFVlYqMxRtmLBhdH4KK91vcYrXa9wbPBYXvhHFETuLL2TR2sf5aHqh/BZfTfhSJdPSipJx8ljXDx0gPaTR9GU2eezKEnUbN5G0527UVPJaS4/fYRGRjBmhp9YhExWG76ycnxlFblpaQVWpzNbzzAMesI9nBw+ycnhk5waPkVbsA0AwTD4hUCIXwoEmTxLFEAThJxQH/2SxB8W+jl4lTP7r5ckQaLYXjwrbFeZMw34lDnLcJlct+01cFWrWtWNl6Ir9IZ76Qh28P+z9+ZxcmVnfff33K32qt67pd6k0aySZl88tmfGs2hmbPAGeAk7BEJCQggQAglLIEAgb94Q4A0JCRAMmM02GNsYexbNeJmxx7PvGmk0o63V6n2pvepu5/3j3Nq6q1stqaXulu7v87k65z7n3Fu3StV1l/M9v2csP8ZEcYJThVP11IRnmlq0naJ6dLmbUHJ7Iy1hfOCsrgOklLw88zJfePsLPHTsIfL28vuRqB7lvtH7+OCuD/KOgXesCmNc1CrNw4HPq0Gl499gWeqJFQCgUs7myc8c5vCzUy3dt1/Rwd3fexWdAwm2qjzH55kvHuXFR463ACy7burlPd9zFbGYgGf/L3zlN6Ha5JqoW/DOfwV3/izSSjBdmqbgFNie3H5maTWrBarjhzjy2FPkDr1ORj9Fh36KDuMUUa1w+u3bKdEH3ZdD92Wq7NoVlDvBPL/XPNmZEi8+coI3nppocVsC5Xhz0wMjXH37ti0HjZ2tpC95+8UZnvmHI/ixR9h265/V28oz1zHc+9vsvXPH5vs8Jl6Bv/wIFIK/eaHBt/93uOWHN/a4LqQKM/DV34Ln/xRWSvfXcyVc8QBcvg9G3xWm0rkUtHhCnQ9e/htazqG6Bbf9mEqzGD/3cZdQoVokJUy8rK7dopkG9JPaBhdwUqx0HErPPafgn/2P4U6vfQxQS6dJv+99ZD78IWI33BA+ywi1JRWCQGtUCAKFWkmum+fUqU8zdvLPqFTGl7V3dLyD3t77qVTGA+DkKJXKSc40Oa8QJvH4jibgRME+8fhODOP8gwsrybZnyeVfq6cUy+dfo1pd3ZWlJsNI1R2DanBQNDrEK7Ov8AtP/AIn8ifqfbuiXfzqO3+Ve0buWdO+Pa/U5O5zhGLpiErpVTpaz3F9JmqGreLxnSqlWnwX0ei2dYWtNqNmy7M8cfIJvn7y6zw18RTFVWZwXdF5BXcNKtef63qvw9A2djZJcXGhJZXY7FgbyrtZQtA7PMrQ7msZ2r2Xoav3EM90nPNxeK7D1JG3VZqvg68zfujAaVOI6KbJtiuuYujqPQxevYftV16NFVs7eDMz8yiH3vxVqpUJ+mZtkDDTa6EZCUZH/wUjwz/SkspwsbLI81PP8+zUszw7+exFAwbNlmd5ffZ1Xpt7re72M19Zm6NDX7yPvd172dOzhz1de9Fiu3gqL3l8LscLuRKrDRNfl4pxb5dy/bkpncDYYtbJnpR8YXqR3zk2xZul1t/MiCb4nm3d/MRIH4PRs4OafM9jbnyM4uIC5XyOci5HOZ+jUmjU60sui+ee20zvpSpHYpzYvpMTQ7s4sf0y5jtPny5I8zySpRypQpZOu8xV27Zxw5VXMZyM1918us2LF/K5WFR0ihzNHm2Bg95efJvxwnhbSGYt0oRGX7yvDgkNJYfqoNBgcpC+eB/aBbxWmCvP8diJx3j42MM8N/VcC1zdfMy39t/KAzse4L6R++iOXZy2x9VSkcPPPMXBb3yNE6++fFaAT7M03aBjYNty2GfbIImOs3eMyFazvD72JNsf+RV2TDfSwEzpOv+2r4c5XeM/zi7wzkrr7/Ej8Ri/1d3F7Bm4iFmaRdSIEjWixIwYUT3aWNdjRIxIPRYzYqpNX6F/03rciNMT67l0B6lDhQq1KVVySkwWJzlVPMVEcYKJwoQqg/pUaaqt+86ZqJbSsJ2bUK2ettL1/hOFCf7hyD/wD2//w4oTa27uv5kP7foQ94/eT9JKtu1z0cspw6EvK/jn8CPQzn14BQBI+pI3vjnBNz/7FtVS4z4iEjd490cu5+p3brtortkn3lpk/58eaHE7iqUt7v3+q9lxbQ8UZ+GxX4MX/pyW55CpbXD/r8G1H105xYZTgYVjajZ/UzovOfc2orC2537LFM20Qj7du9TStQui6dNvf55VXKzy0v4TvPbEKdxq629DImNxw/0j7LlzEDNycV7vSCk5/tocT3/hCLNjDaCr88pH6L/hM/X1vr5vY++e30WITfg5LByDT36HSjdX092/AO/5uXVLJ7MpZZfgW/8LnvxdaAOWrigzAZe9B664Hy6/HzqGz9shhtoAlebhid+GZ/5wSfpFAdd/N9zzH6BjZMMOL1So8yW/UqH4jW+Qf3Q/+a98BT/bPpW8iMdJ3nUXqX378EtFsp/7POUX2qc2M0dHyHzoQ2Q++CGsocHzefihQq2rQhBojQpBoFCnk++7zM7u58TYn5DNnv33xLMNTG2Q7r7ryXTtDoCTnUSjw2gbDFWsVdXqNPkgnVgu/yq53Cs4ztyatjWMDtLpa4klruLxqbf562NPsegJQN2s3T18NzszO+mOdtMV6aTL1EhSJOLPI+1JKqVjFEtvU62e+Yx/ISzi8VEFWcV3bhrY6kLLlz4H5g7UU369Pvf6in2jepR3bHsHdw3dxZ2Dd7Itue0CHumZq5TLMn7wdU4eeI2Tb7zO9PEjLPN/XqKuwWGGd++tuwYlO08/Q8KpVDh1+KCCfg6+zqk3D+Ha1VW3sWJxBq+6hsFrFIDUv+sKDPPcHCbc3Amqf/V+EpMKgCr0bcf87s8S6bzmtNsuVBYUGDT5LM9OPcvhhcOr9jc0g2t7ruWW/lu4dUClEjujGYXroGw1y+tzryvwJ3D7mSpNnX5DoDPSqYCf7j3s7dnLnu49dER7eDpb4KHZLA/NZld1iekyde7uUo4/d3el1pxCa7PLl5IvzWT53eNTvFZoTSljCsHHBjr5ydF+RmPnbwaZlBKnWmkDCK0CD+Vz+F7jwW3VjHBy2ygnBi/jxOBlTPdsX/U1TbvK8MQxRsaPsH3qBJn8IvFygXRXN7d98LvYe+8DmFY4a+5iUtktcyx7jGO5Y4wXxjmZP8l4YZzxwjgThQlcefYwmqmZbE9uZ3tie4uTUM1ZaD1SjsxX5uvwz7OTz7aFfwSCWwdu5YHRB7hv9D56Yj3n9JpbTcXFBQ499SQHv/k1Jt48uHJHIUj39DWBPoN0bdtOx7ZB0r29aOcDdDn1Enz6+9VMzUCFwZv40k0f4ZnCUUpOiage4faZE3z74W+QcBq/x7YZ5dUbPsKpqx4gZibq4E4d4mlaj+iRENQJFSpUqCZ5vsdMeaYOBp0qKjehU4VTdWBotYkwa1XSTDKQGCBmxHht9rW28PFQcogP7vog79/1foZTl+hArOfC0a/Bq5+BN77YfjBbaLDzPQpg2fPhFgAIVJqqr/7lQSbeah3wufK2ft79kSuIpzevO+vZyq64fOPv3uLAE62O3bvv2M67P3I5VtSAUy/Cl34OTj7TuvHw7XDvL4JbrYM+dfBncYwzncQIgBkPQJ8lzj7dlyvHiS0AY1QKDq98ZYxXvnKyBSYDiCZMrr9viL3vGSKauDju+wFOHlrg6c8fYfJI69+OGdW54b5hOq78e8bG/1c9vn3bx7j66t/cnFBdYQb+6qPqe1/TLT8C3/b/wsV2Lez78MrfwGO/Dvklrv077oQHfkNBdof3K6jy2BPgrjJBtvcauGKfcgwavh2Mi+8385KQXYKn/7cCw6pLAIgrHoR9vwL9y7NYhAq1leXlchS+9jXyj+6n8MQTyBVSxusdHSTvvZfUvn0k3vVOtGi0pd0+cYLs579A9vOfxznZPttE/NZbyXz4Q6QefBA9eYlC+6G2jEIQaI0KQaBQZ6Js7mXGxj7B9PSXkG1ml0kf7LxJZTFCddHCKSTpH76Nq2/9MCO7b9+cN1HnICkl1eok+fyrLe5BjrM2V46ir3G8CmO2hoegz/DpMyV9hk/0LCbY60YHifguksnLA4elXcTjlxGLDW3O2SwXQHk7z1OnnuLrJ7/Ok+NPMldZGdwaTA5y5+Cd3DV0F7cO3ErUiK7Yd7OrUiwwfvBA3TVo6shbSH91t4DObdsZvHqvgoN27yXd00e5kOfUoQMqzdcbrzN19K0WCKGd4pkO5fZzzR6GrtlLz8jo+g4unnoRPvUDkD3RGk8Pwcf/HAbP7LxfA4OemXyGZyef5a3FNjl+m2RoBtf1XMctAwoMur73+nUFg4pOkTfm3mhJ8TWWH1vTtkkzyZ7uPezu2c3e7r3s7dnLtoSaFVpwPR6fz/PwbJb9czmybvv/RwHclI5zT1eae7tTXJ+Ko19kv93NklLy6FyO3zk2xYv51pReuoDv7O/k34z2c3l8c/welFyPb83M87WZRb6ZL3HA9vFY+f9H91wGJ08wMv42I+NHGJgZR2/6LUj39vOOD3+U3e+575wBvVBbT57vMV2a5mShAQeN58fr9enS9Fm7CQHEjTjbk9uXOQkNJgcZSg2RMNunrVisLNbhn2cmn2nraCAQ3Nx/Mw/ueJB9o/suOfhnJWWnJzn4ja9z6vBB4ukOBf1sH6Rr2yCZvgEM6wI+8H7hz+Effxa8JmD43T8F9/4y6G0mARTn4NFfhpf+sjU+/A74wO9B3+lh31ChQoUKtXbl7Fyrk1Czs1BhgpnyzFlfByTMBA/ueJAP7vogN/XddNE9C1qTpITx5xX889pnobhCuobtN8F1H4M93wGpgWXNruPx/EPHeeGh4/he4/8j3RPl7u+5muHdF3/Kk2OvzvKVTx6klGu4PqR7otz3Q7vZfnmH+qxf+TQ8+h/hbB19AnnSIOv1U9SGSF2xl8w11yK6A+AntW1LwD5rkV1xef3rp3hp/4mWzxUUIHPtewa5/r6RLQ2YTR7J8vQXjnDy4EJL3DA1rr1niJseGCWaNJFS8ubhX+PkyT+v9xkZ/hEuv/w/bM7frmoePvX9cOQrjdg1H4Tv/CMwN8dzi3PWka/CI78Ek6+2xnuvVo5fVzyw/G/RKcOxJ+HwowoMWji68v6tVKtbUCZ0wNj08lx1n/jV34L8kknSQ7fCvv8EO969MccWKtR5kDszQ/6xx8nv30/x6aehTWp4AGNggNS+faT27SN+y80I4/SGC1JKys8/T/bznyf35YfwC8tTn4pIhNS+fWQ+/GES73onQr80xxZDbW6FINAaFYJAodaiaqnE/PgYcydPMDc+xsL0QdzIc/hiETtnUVm0qC5GqGZNpK8xtHsve+++nyvf8W7M6EVyE7JGSSmpVE4FcNCrdTjIddvb9J2pPAmzrmDa0ZhyBdOuxrSjypKvboJiRkw5C8W6VBntojvWKLuj3fV4OpK+oGk9zreklBzNHa2n/Hph6oUV3Q50oXNj343cNaRSfl2WuWxz3uSvg+xyiVOH3mAsSCU2+fZhfG91F4h4poNSdvG0+8709TN0zV4Gg1Rfndu2n7/P8YVPwj/+29ZBxWbplpoJdfMPnfVLzFfmG45BZwEG3dB7w5ohsqpX5dD8oTrw8/rs6xzJHlnTA/eoHuWa7mvY072HPT172Nu9l5H0SMvf81TV4eHA9efJhQL2Ctc3aUPjvq40D/RkeE9Xii5za7i0raeklHxtIc/vHJvi6Wzr7GgBfKivg38z2s81yQvrBuX4kpfyJZ5cyPPkQoHnckWq/srfD13Ajak4d3SmuKMzyS3pBBEBlVJxibtQlng6w47rb0Zfw01iqEtTtmczUZxgPD/eFhZaqC6cfierqCPSwWBysA4LdUW7+NbEt/jWxLdWhH9u7LuRB3c8yP2j99MbP33qu1AbIKcCX/pZePGTjVgkDR/+A7jm/aff/sjX4Is/rWbs16SZKkXKXT8L5oX9HQ4VKlSoS1WO5zBVmqpDQqcKylWouV7xGu4LmtC4fdvtfHDXB7l35N4L7qK6aTR7WME/r36mNYVPs7p2Kfjn2o+q9FEraPzQAl/9q0MsTjUmLGia4Ib7R7jl23dgWpfOoEy5YPO1vzrE2y/MNIICbrx/hHd84DJ0U1OAxNf/X3jqf7VPuVbfTkOmh8n62xmb7mTB2U7W3cait52yMcBND17GDfuGMS6Bz9d1PA4+NckLDx8nP9fqpqKbGrvftY0bHhgh3b11/p5nxvI884UjHHu1dSKgZgj23DnIze8dJZFpdcGV0ufAGz/H5OTf12OXXfYz7Nzxry7IMZ+xXBs+9+Pw2t82YjvuhH/ylypN3VbV1AEF9L31aGs80Qf3/ALc+P3tJxS009zbCgg6/KgChFZ6jgjQt0dBQVc8AMO3gR5OkrpgkhIqiyrdY2EaijONpXl94fhy0LP7crjvV+CaD1w0kGaoS1v22JhK+bV/P+UXX1wx24O1cyep++8ndf8+onv3ntM4jF+pUHj8cRY/9zmKT35DubEtkdHbS/oDHyDz4Q8RvfLKs36tUKHWWyEItEaFIFCoZpVyWeZPjjE3roCfuZNjzI+PUZg/ffqrVE8ve96zjz3vuY+O/uWzmC5lKThorJ5SrAYHed5y2ramqjSY9ywmHclY1a3DPrOuwF/F/eFMZQiDzmhnAxRqAw7V4ulIGl/6uL6L4zst5Wr12vqq28hg3XMa9SX91/JaRae4qutPV7SLOwbv4M6hO3nX9neRtjY+V/tGyKlWmDh8iLEDr3HyjVeZOHwIbwWyfKl6hkcV9HPNHoau3kOq+wK4MLhV+PLPwfN/2ohFMvCd/0dZqH/2n0GlCba78fvh2/7busyGmivP1cGg56aeOy0YZGom1/Zcy60Dt9Ydg6JGFMd3eHvxbV6bfY3XZl/jwNwBDi8cXlNaHkMzuKrzqkZ6r549XJa5DGNJWkUpJYdKFR6eyfHQbHaZw02zBiMmD/ZkeG9Phnd2JDG18KYZ1Gf4zcUCv3NsiicXl/9Gf1tPhp/e0c+1qfh5eX1fSl4vlHliocCTC3m+lS1S8lZ28xLA3mSMd3cmuaMzxe2ZBEnj4n9gHWpzqOgUl7kI1YGh/Dgld+XfoDNRDf7ZN7KP/kT/uuwz1HnSwjH49A/AxMuNWN9u+PhfrDrQuUxOBZ74b8ryvXkgr+syeP/vqhm8oUKFChVqQyWlZKG6wERxgoXKAld0XHHpnqdzE/Da3yn4Z+Kl9n2S/bD3uxT8s/3GVQctKwWHb3z2LQ5+s9X1oH9nmnu+72q6By/NVA1SSt58Zoqv/82b2OXGfXT3YJJ9P7ybnqHgc5l9C77yGypFaWZIXT90Xw7du5Cduzh0OMZTXxhb5oRz1TsGuP3Du0h2Xnqpkj3P563npnn+oeMsTLROjNE0wcieLqyYgaYJNF0gdA1NF/V1TRMIXaDrAqEJNF1rtAUxXVd9NK1128Z2S/ZZ31fTNku20zRRHwBdmCzy9BeO8vYLre5bQhNc884Bbvn2naS6Vn5G5Psur732E8zMNiCUK6/8FYaHfmAdP+l1lO/DI78I32qkNaP/Wvi+v23rLraplZ+Er/ymmkjQnAraiMG7/jW8+ychkjr7/dvFwC3oEbUsnli5byQNl92toKDL90F629m/7qUqz4XSnHLCK86olHYt9dr6rKp79un32azkANz9788MDAsVahNKSkn1zcPkH32U/P79VA+unOo9umdPHf6J7DqDZytnIHdmhuwX/5Hs5z5H9dChtn0iu6+h40MfIv3t347REzpzh9pYhSDQGhWCQJeepJQU5ueYGx9j/mQr8FPO585oX4Zpcflt72TvPfczsuc6hHbxOMucb0npUy4fJ5d7lXzhdZCSePwy4oldJOKXYZpd9ZtZ13dZqCwwX5lnrjzHXGVO1StzzJXn6vFazPVPDxZcSrqm65q668+e7j3oF1ve7HWQ6zhMvnWIkwdeY+yN1zj15hu41SqartO3c1fD8eeqa4ilLjA8tTimBhVPvdCILR1UnD+irJGnXmv02X4jfOyT0DG8rodTA4OemXyG5yaf4+3s26v2NzWT0fQoY/kxqqvNQAqkCY1dHbsU9BOk97qi8wosvb0ltyclz2aLPBQ4/xwrr3wDvTcZ48GeNO/tybA3GbtoHbDWS89mi/zOsUken88va9vXneZnRvu5KdM+tdFaJaXkcKnKkwt5vrFY4JsLBRZWSNtW0xXxCO/uTHFnZ5J3diQvSQenUJtfUkqy1ewyOKjuKlQYx1llpvb1vdfXnX8GElvsQfalqjcfCcDcxUbsuo/D+38HrLP8rZx+A/7h38DY063x678HHvgNSHSf9eGGChUqVKhQ56RKFg58AV79NBx9Atq5ukbSKmXPtR+BnXfBaZ5F1ECXb/ztYcr5xnWSFdW5/cO72HPXIFo4gYP8fIXH//yNlpRPmi54xwcv44b7R1b8jCbeWuTJzxxm+njr/V3/zjR3fOwKBnZuYSeVdZL0JUdfnuX5h44t+5w2q4SmgCDP81v/DAVccUs/t71/Jx39a5vI4/tVXn75nzG/8I16bPc1/41t275jnY96nSQlfOP3YP+vNGIdI/D9nzszCH+jZBfhm7+v3oPTDKAJuPF74Z5fhPT29X1NKZVz21tBCrHj31wdRBm4VqUPu+IBlYLqUgVP7NLKbj1LnXxK87Q9J56rIhkFhd3+42d/fxkq1AZL+j7ll18mv38/+Uf345xYAUzUNOI336zgn333YW5f59/C06hy8CDZz32e7Be/iDc7u7yDrpO8804yH/4QyXvuQYtcehB1qI1XCAKtUSEIdPHK9z1y09MB6HOC+fGTzI2fYH58DLtcPqN9abpB1/ZBugaH6R4aDsoROrcNYpihXeZmkpSSvJNfBggthYVq6wVnZVeiraqYEeOd297JXUN3cefQnfTF+zb6kLacPNclOz1Fqqt7Y9P7Hfkq/O0/VTNJarr2o/CB31t+02eX1GDhq59uxGJd8JE/gV33nLdDnC3PNhyD1gAGLdWO9A52d+9mb4+Cfq7qvIq4ufpDqpLn87X5HA/N5nh0Lsu80x4c0QW8M5Pkvb0ZHuhOMxILL8rPRi/lSvze8Sm+PLs8xeN7OlP89I5+bu9Y+6zcE+UqTy4WeDJw/Zm2V4c3h6Imd3amuKMjybs7UwxEwvNuqK0vX/rMlGZanIRmSjOMpkd5YPQBtiXDmZdbRr4HX/t/4Gv/lfoDX82E9/4W3Pqj527T7vvwwp/Co78K1abf4VgXPPibcP0/Ca3gQ4UKFSrUhZFTUQPHr35aAbDtJnrolhowvu5jqmyT0lJKSSlnszBRZH6ixMJEkYXJIvMTxRYACGDXjb3c+fErSXSE93LNkr7k1a+N89Rn38J1Gg4i23ZluO+HriHT27inzs9XeOrv3+bws1Mt+0hkLN75nZdz5a39iBCwapGUkpNvLPD8Q8cYf3Nxow/njHXZDb3c9oGdZ+We5bpFXnzpB8nlXgRACJ1r9/5PenvvX+/DXD+99Ffw+Z+AWnrleA9872dg8KaNPa6V5Hvw0l/C4/95ebqnXffC/b8OA3svzLFUC3D06wEY9Chkx1buG82o47v8fuUWlNrCLnhuFcoLCtopz7d362kGfOzzOH5gJSHRq5ZkHyR6VDq4RC8kexv1zlEwwnNhqK0n6TgUn3mG/P79FPY/hjsz07afME0S73oXqfv3kbz3Xoyurgt8pMslXZfiN75B9vOfJ7//MaS9HJzUUinS73sfmQ9/mNiNN4QTj0NdMIUg0BoVgkBbX57rsDg50Qr8nDzBwqlxXOfMrBWNSITuwQD0GRyma2iY7sEROvoH0PTQReViVNWrMl+eb3EYagaF6uBQeZ68nUfXdAzNwNTMtqUhDEy9UW9pa1NfqW2l7UzNXPYapm42Xks36Yv1YYb5nLe2pIQnfwce//WGLbBmqAG/235s5QE/KeGZP4SHfwFqzlhCg3t/Ge746QsyUDhbnuW5qed4bvI5np18liPZI/W27Ynt7OnZU0/xdU33NWtOTzdjOzw6l+Ph2Sxfm89T8dtfqyR0jXu70ry3J8193Wk6QreYddOBQpnfPT7FP0wvLpvbdHsmwc/sGODOzuSyG56pqsM3FhX08+RCgROV1c/NvZbBHR0q1dcdnUlGQ4ArVKhQm1Wlefi7H4W3H2vE0oPw0T+D4VvX97Xyk/DQv4fX/741vvM9ynVoK8x6DhUqVKhQW0++B8eeUGm/DvxDK5Ral4Addyj455oPQKwTCBy5F6rMTxQV7FMDfyaLVEurTwZIdka467uvYud1YdqF1bQwWWT/Jw60uNcYEZ07PnI5V75jgBcfOcGLDx9vgYV0U+PG+0e48YERrGh4v3w6zZ7MszBRwvclvufjexLpS7yg9L1gCdrrbc3xWtuyWG3xG/tqt8/meFDWYjUJAcO7u3jHBy+jb/TcnKwdZ5EXXvgeCsVDwb4tbrj+j+nqevc57fe86s2H4dM/CG4w+ddMwMc/CZfft7HHtVRv7YdHfhmmD7TG+/bAA7+mAJuNkpQwc1ABQW89Csefak1TvFTbrg9SiN0PQ7ec1vXtvMi1lSNraV6BPeVaubA8VlpotDnF0+767CUg3tWAe+qAT5t6ohestTl2hQq1leSXyxSefJLC/v3kv/JV/Fz7TCxaPE7y7veQ2rePxF13oSfPPv2r9Hz8ooNXcPALDl7RwS/YSE+iWTrC0hCWrhZTWxbTLA0MbUWQx8vlyD38MNnPfZ7yCjyBOTJC5kMfJPOhD2ENDZ31ewkVai0KQaA1KgSBto6caoX5U+PMN6Xymjt5gsWpCXxv9TQiSxVJJOgeHKk7/HQHDj+p7p4wvVeoUKE2VpUcfO7H4eAXG7FkvxpUHH3n2vZx/Cn4zA9CoWnG39Xvhw//AUQvbGqz2fIsY/kxRlIjdMfOLIXJ26UKD80q+OfZbHFFY91+y+DBngwP9mS4ozNJJPwdP696s1jh/zs+xWenFvCXtN2cjvOTo/14UvJE4PhzuLR6SriMofPujiTv7lTwz5XxSDh7IlSoUJtf4y+owYZsk5X1zvcoJ77EeRy0fPNh+Md/2zpb14jCXf8O3vWTYLRPpRkqVKgLo8WpEsdenWVhskQ0YZLosEh0REhkIiQ6IsQzFroeXquuJtfxKGVtilmbUraK6/hEkyaxpEksZRFLmRhmOFHrvEpKmHgJXvkMvPZ3yx0ratp2PVz7Ufzd30nO7gxAnyILk8rlZ36yhFs9s+d1ZkRn9x3bue0DO0NIZY3yPZ/nHzrOs/94DNkEhpgRHWfJ57/rpj7e9Z27SPcsd2oKtfUkZQAj+RKBQDfX7/xSrc7w/Asfo1xW17q6HufGGz5JJnPDur3GumvsWfirjyrQA9SEug//b7juoxt7XACTryoA6MhXWuPJAbj3l+CG79kYkGY1VfNw5GvKCe7wo5A/tXLfWKdyC7riAdh1n3KyORN57hkAPfNQXlR1+wKl8NPMJoeewKWnuZ7oCQCfPoh3X7op1EJd0vKyWQpf/apy/nniSWSl0raf3tlJ8r57FfzzzneumFZLSomsegHYYyu4J6gryMfBC+J+0cE/DWS+JgkQZgMQ0prhoQAc0iwdv1LEPvoWlYOv481Ng1dFujbSq4JbRXo20asuJ3X/3STvuxujK4MwV4aMQoU6G4Ug0BoVgkCbT9VSsQH6jDeAn+zMtHoYcQaKZzroHloO/MQzHeGPbqhQoTafpg/Cp74X5t5qxEbeBR/9BKQGzmxf+Un4zA/Biacase4r4ON/AX1Xr8vhrrd8KXkxV+Kh2SwPzWZXBUiuSkR5b0+GB3vS3JCKo4W/6RdcR0tV/seJKT49OY97BqfnuK7xjkyCOzpT3NmZZE8yhh7+/4UKFWqrSEp44c/gS/8OvCaHszt+Rj3EvxAP8KsF+MpvwtN/0HAOBOjbrdKHDt92/o8hVKhQAHiuz8Rbixx7dY7jr82xOFVafQMBsZRFImOR7IgQ74iQbAKFauBQNGFeVM8spJQ4FY9itqogn1y1BfaplaWcfVqnGFCAQywVgEFNgFA0aRFPmUSXxENwaI2aexte/Vvl/jN3uG0XLzVKduD9jEfuY2Kxn/mJEotTJTx36RSB1WVFdTq3JejclqBrIEHntjhd2xKkuqJhmqqz1PTxHPs/cYCFyeW/Qz3DSe782BVsv6JzA44s1FZVuXyS51/4ONWqggENI8PNN/01yeRVG3xkq2jmEHzyOyF3shF78Lfgnf9yY44nd0qlAHvpL6F5epuZgDt+Ct75r8BKbMyxnYmkVC5Ghx+Bw/vVs0a5EugpYPuNcMX9Chit5lcBegLYp9reLeS8SejKtSfWqZZl7j1Beq5aPdoRpmMOFaqNnOlpCo8/Tv6RRyk+8wy47a/jjW3bgpRf9xG9ci9+WSr3nrzd5OLTWvcKDngXF6sgTK0OFCnQKKhHDPSMhdEVxeiMondGMTojaPEw60eolRWCQGtUCAJtPv2vf/a9lHPtrIZXVqqnl+6hEboHh+gaHKmn9YolU+fpKEOFChVqnfXaZ1VO82Z72nf8ODzw63C2qd48Bx75JXj6fzdiZgI+/D9hz3ec2/GukyqezxMLeR6ezfHIXJZpu/0NgwbclknwYE+G9/Zk2BkP00VtFo1VbH7/+BR/PTGP3eYa0hKCWzIJ7uhMckdHkhvScazQtSlUqFBbUU4Z/vFn4aW/aMQiGfiOP4Crv/3CH8+pF+ELPwmTrzQFBdzyT2Hfr0A0c+GPKVSoS0ClnM2J1+c49uosYwfmsStn5niyFmmGUHDQEkAokQnAoWAxIxsLuEhfUik6rUBPrhXsqTv72GcGiqynQnBoFeWnVNrJVz8N4+2fjVa1To75d/H6/LuYsK8A1j4YGk2YdcincyChym0JEh3WRQW7bRa5tse3PneElx9XzoGxlMk7PngZ17x7O1oIWJ1W0vdxTpygcuBA0/IGUkriN9xA/LbbiN92G9FrrkYYl4bjR7H4Fs+/8N04zjwAltXLzTf9DfH4jo09sNWUHYe/+C6YeaMRe/dPwb5fvXAwRzUP3/g9+ObvN9KVAQgNbvoBuPsXINV/YY7lfKiShSNfbYBBKznHnW8JrQHzxDohFsA9zZBPbanHuiCSCsGeUJtSnldlZvYRbHuWzo7bSSav3rDrJem6uPPzeHNzuLNzuHOzLXX7+HEqr7wKRgwRSaFFUohIGmGlENE0Ru8gxvad6JlekCZe3kFW1sG1ZyUJ0OImWtJETwRl0gJDIG0faXtI28Ov1Z3lsc0GHomo3gIG6QEoZHRF0TsjaJFL41okVHuFINAaFYJAm09/8ys/z/jB15fFhdDoGBgIQJ+hutNP1+AQVjS0tA0VKtTa5UnJrO0yaTtMVR0mqw5TtsNUtRGbsV08JBogEAihYBRQ94oCodqEegyqBX1EU39VBy3oL5r6CwSaAN13+adv/A++48hf1Y+vokf5Xzf8Mt8Yeu+q2wsBEU0Q1zUSuk5S10jUF71eHz38eS5/7N+huQ1LTv+d/xpt369uiF3tguOyfy7HQ7NZvjKfp+S1HxSIaYK7u9I82JNmX3eGHiu8uN3Mmqja/K8T0zw2lydj6NwZpPq6JZMgHqbACBUq1FbX/FH49PcrW/+a+vfCx/4cundt3HF5rgJ+v/KfwWlyAEgOwLf9V7jmg+FD7lChzlFSSmbHChx/bZZjr84xdSzHSjlrDUtj6OouBq/swLU9Cos2xcVqfSnl7RW3PRtZMYNExqqDQc2wULxDuQ7F0meejsz3fEo5pwXqaefeU8rZ+Ov8wFzTBLG0ck2KZyKYlka54FDOO5QLNpW8g++f3+eWS8GhaCoAhpLWcqAoaWJYWwwcquTg4BfxX/404tjXEHL5/ZjtRzlSvZ03y3dx0r4OyervMZ6xmmCfuHL62ZYglgpTVm6EZk7kmTtVYOf1vURi4X10O0nPwz56VME+rwfQzxtv4BcKp91WSySI3XIziToYdM1FDQbl8q/xwgvfi+epzyYaHeTmmz5FNLptg49sFZUX4K/+CYx9qxG7/nvgg//f2U+2W4s8V7mHfvW3oDjT2nbFg3D/f4K+a87f62+EpFT3SG89qlKIjT2zilvQShIQ62iFeZbCO7FOiC+BfiJpuIgnmpVKR5mefpi5ua8i8Uil9pJOXUc6fR3x+E6EuHjf+1aVlBJcH7/qIatN0Ek1AE6CslFX7VVnhlnrH5lNfAnPaDhkWdVtpBdvJ714O9HyjmB0ILgOXno53O7yOBjrl83rnof0fKTnge/X1/E9pO+D56vS92kLf9eeLwgNYSUQ2vk7/wlLQ0tadbBHS5joKUuVyQbsoyVNtLh5zq6S0vPr/ye+Hfz/ON7yWO3/sA4TtUJFfqmKt5DDL1aQvoYwLIS+/tfEWtxYBgnV1zujaFvtHiXUGSkEgdaoEATafHr8T/8PY6+9QtdQK/DTuW0Qwwyt0EKdf5U8n2PlKm+XqhwpVXmrXOFIqcpk1SGqacR0jZimEdMVgBFriTWVukZME/VYc9+l25nhzKx1kS8lc46r4B7bbYF8JqsOk7bDdNVl2nbYuPmoDfXY8/zhgf/Eu7Iv1WNHYoP8092/zsHk+g4qXlN4mz95/ZfZWRmvx77ZcSM/f92vY8e6W+EhYzlMlNA1kroeQEcBeLSkX1zXVkzxdLxc5eHZLA/N5ng6W1gRsO82DR7oSfPengx3dqZCgCRUqFChQm28Dj0Ef/9jauZrTdf9E3j/74AV37jjatbiCeVWdPjh1viV74Nv/2+QGdqY41pH+b6knLMpLFYpLlRVuVihmFUp2gxLxzA1DEvDMHVVWvrq60FpWjqaIS5NdwopIXsSxp9T6Wk7RmHoFujceUlDZE7V4+TBeY69NsfxV+coLq6csjbVHWXHtT2MXtvN4JUdq7rJKMDGplgDhLLqu1xaDL7TWRW3y+s4W1ZAPNUEC2Ua7kKu4yu4J9cK+ZQLzroCSwCGqRHPWCQyEeIZi3g6Eqwr4CcRxGLJ1R/iSympllwqBYdy3q4DQuV8sL4kfiHAISOifn80TSA0oUpdlZreiGlBTDTXm2MrtK1Y15ds1xxb+lrSRj/2OLFjn6cr93V07GXvw5MGJ6o38mblLo5VbsVluQtrsitSd/WpgT+dA3GiifB5XajNK2nbVN9+uxX6OXQIWS6ffuM1SEskiN18UwMM2r37ogODFhaf5aWXfhDfV+fDePxybr7pr7Gsrg0+slXklOFv/ykc+lIjdsUD8NE/Xf90XFLCmw/Do/8RZg+1tg1cCw/8Blx29/q+5mZVeQHe/gq89ZhyClqLY080c2FSLG9ySSkpFt9kevohpmceolh8c8W+up4kndpLKn0t6fR1pFPXEY0OXpr3M2cpKaVyhalDO14d2vFtD1ltgj+WgjzVJiik2trnTK6hK6njLIw8Qn7b00ht9et/s9hPauoWUlO3EsmPBlDQFpOgCeKxWup6APq0wD0XAchSOXiQ7Oe/QPaLX8RbyCH0COgRhGGp0ooR3XMDetd2hJ4CEUf6UaRjgDy3cREtadbBIKMz2gQLRTA6oggzHHfZygpBoDUqBIFChbo05UnJyYqtYJ9ylbdKVY6UKrxdqjJedS748RiClYGiADqK6RrxplhcX9qvAR1Fa2VzTNMwtihwJKVk3vGWAD3LYZ9p28HdIqewW7Kv8UcHfoVt9mw99lD3u/nXV/8CeSN5Xl4z7eb5/Tf+Mw/MP1WPjUd6+dHdv8aL6d3r8hoxTWuFhwydrOtxqFhZcZtdsUiQ8ivNzZnEijBRqFChQoUKdUHle2o279f/30ZMM+F9/49Kv7XZzldSqvQuX/55KE434mYC7v0leMc/37QP2D3HD8CeKoXFCsUFW5WLVQoLgZtK1kaez8F80QoTmZaObjZKw9IxLQ3d0jFNVSqYqNbW1N/SMAPwqBYTmsD3JL7nB6Vctu41t/kr9/M9H2+VtqXbeU1xzS3Q4R6i0ztAlzxItzxIXCws+zhcsxO37yaMy27D2PEOGLzpok83l5src/zVOY69Osf4oQU8t/3UASFgYFemDv90bUus+6CLU/UaTkJ1WEiBcKVsDRqq4m+Cm5+aK1EN7mkBe5pKK6pvyODUZgSH1lOmKBPXFolrCyT0BeJabVkkri+QCNZjWg4h2r+vcXs3h8t38VblnVRlGiEg3RNrwD5Baq+O/jhW9OKCG0JdfPKrVapvvtkAfl5/neqbbyKdtT3r0zs7ie7ZQ3T3brXs2Q2eR/HZZyk9+yylp5/BnZpadR9aPE7s5puJ33YriRoYdBFMbp2d/QqvvPovkFINVqdSe7npxr/AMFIbfGSryHPhH38aXvjzRmzwFvjezygYZT106iV45Jfg2BOt8fQg3Pcf4dqPXdSuNaHOXFJKZMXDy9t4+Sq5xVeZLexn3v0qVTF++h2sIN1LE3euIOFfRYKrSGi7scxuNEtHWBrCDEpLR5iaipuN9Xq5geMH0pdI11eAjhO4sTh++1htOW2b17peg3ycM4N21u094lPofZGF0Ucodx1a1m6Uu4jmdlLsfh1ptH+ebpZ6SU3dqqCg3I4NhYKEpaOlaum42gM99dg6uPZsVUnXpfjNb5L93OfJP/YYsrryRJOahJVCJHrQ4t1o8R5EUGrxbkS8G3GODnciCnrKQO+wMLqiGD1JjP4UZncMvSOCCCdob2qFINAaFYJAoUJdvJJSMuu4HCkpd5+3y9V6/Vi5in0J/dbVZApRh4Nq7kZRTbRAR9EAKmq0N/WrgUeaRlQXRBDojo9e9REVH832EGUPSh5u2aVadKmWHPXgtdSou45fn51YjQgKMY1cVJCPauQiglxEkLUEOQuypiBrgLvO1x0ZBD2aTq+m06Pr9OoGvYZOn27QZxr0WgbxqIEZ1TGiBpohQAgkynkICOogkU31YL1eV99Fv1b3JV0vf4Khr/4qmu8E+xGcfNfPcfLWn0Ci1ffXvA9fyrZ125cUPY+C51PyfIqeT9HzKHo+BVfVG3GfouvwQ29/gn9z9BNowd1OVZj80uU/ySe3feCCDGoK4KZ0nPf2ZHhvT4YrEtHz/pqhQoUKFSrUGak4B5/9UXj78UYsPaRSgQ2d8T32hVV5Efb/Kjz/idb49hvhA78H266/oIdjl906zLMU7qnBP+X8hQfxLwUJPLqNE/SbbwbLYTqNkyvCAKtJIihHdwZw0DuIXfUuRP81mxYuW4t8z2fyaC6Af2aZP1VcsW8kbjCyp5sd13Uzsrt7U7ifSCmpFJ0AGFrZYah8NunIBMSSZgvIE6+l61oC+2y5tFin0eYAh3xiWm5FwKd53dJWnnCxmmadHRyu3sVU8gGi23Y0QT8JOvpjqzpbhQq1WeQXi1QOHWpAPwcOUH3rLfDWlpbI6OtrAD97Ffxj9PevCi1KKXHGxig98wzFZ56h9MyzuJOTq75OCxh0661E9+zZsmDQ1NQXee31n6J2YunouI0brv8Eur6Jn+tIqdLoNsP9PVfC930WOobPfr+LY/D4r8Mrn2qNWym486fh9n8JZuzs9x9qS0lKiSy7eAUHv2Dj5R28go1fcPDyQVmw8fMObqFCOXWYQv9z5Puex43Ntd2n8EwSc3tJTt2C7iSppI9RyRyhkj6KF8m13WapjEoX0exOormdQbkD3T2NI5ahobUBh04LEBlaE5SzEqyzOtizooX8VpIh0CK6+lwsHWEKhPDxtBzz6a8w1/UITmR22WaRqS7Sz/YTeV5AuYw0fCpXlinvLVLeXUJG2382+pxO7NU48VfjmGNN6aeWjX1J0DT0jgx6pgOjsxOtswOjoxO9qwO9oxO9sxOjq1PVOzoQhr4kO5ioFwIQMeOicO250PLyefIPP8zi5z5H+bmzZRMEIppuAYTqoFCiBxHrQpzDvbqUPjh5pJMDWUKIMsKwyXzwDlL3vOOs9xtq/RSCQGtUCAKFupglpaTk+0S1ldP1XAwqeh5HS4GrTxPs83a5Qm6FWZyrSRcwErW4LBZlVzxSXwYjFq6UlH2fsuc3lbK+XvJUrLS0j9duu0bfi+Ead6k0T2J6EtMD05MYnsR0wfAkvgaFqEY+puHp6/vdjFV9kmWfVFmSrPikympJln1SlUZcP8OvhmYIIjGDSNzEihlE4gaRmIEVlK3rJpG4gRVVcStuYJgawinDF38aXvmbpgPugu/6Y7j8vnX9HE4n/81HEJ/9UURTmpPp3R/nwHt+nbyIUAhgoma4SIFFrXBRrV9tWUkRTXBnZ4r39mR4oDtNX2RrPvQKFSpUqEtJtUHmOrSxUMVzfHXOS6hzXSRuEI2r+kUzGDz+PHz6ByE71ohddjd8159AonvDDuuMdfwp+OJPwczBRkzocPuPwz2/cM4pEaQvKRecBtCzUFmStkuVTmVtg3FrUTRpkuxU6Y2StTRHHRE0TeDaHo7t4zlBafs4jodre6re1ObaHq6jSs/xcWxvUzirnJskSW2WfvMw/ZaCfnqNtzG10880tP0o087lzLujZIxT9JtvEtVWhmJqcohRiO3G6b0JY+dtJK+9A6tn+3q8mfOmStHhxAGV7uv463NUiytb8HdtT7Dj2m5Gr+1hYGcabYvOiPQ8n1K2AQrVwaFsNUjXFVmenittom+G9+vaUM2DboIRUa5sm8xVQUqJXfHwXR/fV05c0q85ey2pO2VEYRpRmkYrTSNKU+jlGbTyNHplJlimMew5hFy/386aSsYg2d4Hca/+LhJX3kimL7Y5/p9DhVqDvFyOyhsH6y4/lQMHsI8ebTPQ2V7m4GDd4Se6ezfRa67B6O095+OSUuKcPEnpmWcCOOhZ3ImJVbcR8Tjxm24iftttxG+9hdjevVsKDBof/xsOHvrF+np3991cd+0foGnWittIKfFzOfxKBXwffB8pZaPuS5Cnq/vq/7tWD9pWrHteve67PtbEw8RO/TkigJg8rZPFjp/HZQQ8gXRBuhpIDWEaCMtCWBZaxEJELHX+EaD5RaJzf0Z0/q8RspFmUaJT7f5OKgM/hrS6FFAmUBPumkrRHEPVRdt+tfWmGIAmWgfmV/oTaI43/Z3IlfqsGJcrxNfQXwjQBcLQELqGMFQdQ0PU4obW6GOoPuhNdW3j0vc2wz11mKcZ6qnDPTZewVkVYpHCo9R5qA7/eJFs237CjZCcvZ7k1C0kZ69D86IISwNdU2mnPDV91I3MU8kcpZI+Wi99c23pDs1ifxMYtJNofhTNW54O9FKQMDVEAO1olh7Utaa63oB6IjroEpwK0i7hlwvIch6vkMXPL+Ll5vEW5/AXF/AWFnAXF/AWFnHiJYp3e5Te5SOXsoEexF7QSDyuYR1f+ZpMGpLqNZLyTT6V69rsJ5BRjJKeGaWzupdk7BrM7l6Mnm707m6Mnh4F92yya+lLXfbYGOUXXsArFpGlEn6phF8MytMsrOp2KBCxzsA9qOYq1F13GBKxLoQ48+9C9IoKPT9y/9m/4VDrphAEWqNCEGjz6Uszi8zYLj2WQY9p1Mu0sTE20ptVJc9XKZFsp54aabKWNilIkzRZdSn7amA+rmukdZ2UoZEydNK6TtLQSBs6KUMnpeukDZXGJ63rpI2mdl31iW3ghbfrS8YqNm+VKhwpB6BPAP5MnGUqrz7L4LJYDfRR0M9lsQijMQvrAl8QOb4ChUquR9nzKbgeJTcAhTyPstsEGXk1uCiAifwm0KgGF7k+Fd+nIiVVKakiqQJyC/8JRW2fZFkqqGcZ4CMD+MfHOHP264Kow5zkvR3/lW79aD2WNa/i9e3/D6SHW4AiKwCO6us1kGi9//7mj8Knvh+mXm3Etl0PH/skdI6e8e78AJQruq3ORJ6E61MxEsbGDRBLKakWXTX4kVWDH6WcmiVdWqxSyqmHN2ZEb12iRlO9EbeiOmbEaOlrRHS0S9TeNFSoUFtPtYHhetqlxSqFhUqLS0tx0V4xNU476aYWwEEm0SWwUCSAhaL1WOu6bmyCh1FSKhedL/88eI2H+tz5swqc2YrOJ64N3/g9NQPaawJCMiPw/v8OV7R/gLP0+7H0u1FYWN+0REITJDJWA/CpwT6dNeAnSqLDOq8OFb4vFSBk+7hOUDYBQ63xlducUhUnV8QuVHDLNm7VxXUlvhRomkAzBLqho5k6umWiR0z0qIUesdAMgaZraLpoWtS6rrW2GaJEqnyAZOk1ksXXiOdfwbSXzyxdKik03I6r8PpuxO2/CX/gZui5Es00kVKyMFFk9mSO8rE30CefJ1V8jT7zTbqNY2ji9L8HBdlPLroXp/dG9B23kdx9G5mBjg2zgFfvqcSxV2c59uosk0dyK6aY0w2Nwas6VMqvvd2ke8JZ/OdVUkJxVkGX2ZOQG1dldgyyQb0wxbJRR80A3VqyBKCQbrZps8Bo6qdboC/payzZV3P7avutva7QoTSnjrcwBfnJRr0wBfkpKExCpf2g3zlJj0CyH1L9qkz2Q2oAkn2QDMrUACR61fGGuqgkpURWPfyyq5aSKmXZVSlPmgbf0ZsH3psG2nXROihfX9dAY0OeA7oLCy0uP5UDB3BOnFjz9tboaAP42bOH6DXXoHd0nL8DbpKUEmd8nNLTARj07DO4p9YABt14owKDbrt1S4BBx0/8EW+99V/q673p+7jc+Be4U7O4U1O401M4U9O4k5M401O4U9PIytk5mAEgNDBiCDOOMIPSUnWaY8HSGoshDOVYFNOeoMv8bYRQILAvE8za/xFb7lnDQbgk9C+TNv4aXbS6sZS928m6P4Qrh87+PYZqL4EChZrhoKVgUVO95Xes3W/cknY0gV90miAfu+Hqcxq453TyhUOp+3Xy/c9T6H0B32oP2ut+goz7TrqM99CZeBdmKomWClIsJS20SOMeSHqy4aBjq9K3PfyqS7l8jHzlAIXq6xTcNyjJN/E5/aQApCBSGlJg0OIOotnLiBSGEHKD0oHWHIkMTYE6pgam3rIuTA3N1IM2bVmbqPVv2U+To1FEA3z8XBZ3QQE73sIC3uIiXg3kaY4Hi18qrektSCT25ZLivR6V6yQsedwhCpB4UiPxdR19cfl5VkQiGN3d6D09GN3dDZinuwetJ00hc4oF/SXmKk/heYW2xxCJbKOv7330972PdPqGs4I+Qm1uSdvGL5dbAaEWiKhYry+DjMoV/KqG9CyQURAJMFKISAAPRTNtvzOJW3w6P/KeDXi3oZYqBIHWqBAE2nz6+Etv87WF/LK4KUQLHNTdBAn1WAY9ltkCDkW36Kwm2/eZtt065DNRdZYAPy5TtkPWXf/ZYaeTIahDQSlDq9cbMJEWAEQ6aV0L+gVQkd6AiowVHgJLKZm23Trg83apUq8fK1c5m3GGhK6xKxbhsngD+KnBP6kASvA9n0rRpVJ0qBYdKvXFrderBQe74gYz+oJ8tVLiN9WlHzyE8WUwQSWoB+uNbVS+J39pW1A/X5KAp4GrCxwdHF3gGAI3qLu6wDGa6nrQt6mPE/Rxg7qrg2tpeEbQTwNbF9hi7dBRQtPoM4LUXLpK1dWtafQIVXZLnW4ElhTBTEof6Um85pmWLbMt/fp6Pd7Uxw/6yHZ9mvfn+dgVr57OzD+HG7/RyHPsy/xuy8zqA6X7+Hrux/BYecZUszRdNCChOjBkEkkETgwJNZgajZtEk8EgbELFVx00s0ttXIo64bv+7wV3KTobST9IiZBVs5pLNcgnW6WYUzOfS1mbYm79BitXk2FqTcCQ0QIQWcuAImMZYNRYDKxoCBeFChXq7GRX3CaXlmpbl5azShVzHmVYWhtY6PQAkRU31sfNwC7BP/5bePmvGrFIBr7z/8BV7zv3/W+0Zt9S7kDHnmgJ5wa+jSPb/i3ZUqoFCiut4/dDN7W6e0+yBfCJ1uuxtLWlznd+qYR9/Lhajh3DPtaoewsLZ7VPYZoYAwOY/f0YAwMY/X2Y/QMYA/2YfT0YZg6j+DZi4gU4+Xzg9LSG/6T0IAzeDEO3wOAtCvqOJNd8XJ7jszBVZO7YNPbbz6FNPE+i8Cq94g0S+unfqycNZr3LyEX2YPfeiD76DtKXX0X3UIpI7PwMLriOx6k3FzkWpPzKz6088JjIWIxe28OOa7sZuroLM7IFgb/NqmqhCe452QT7BOBPdrwVUAzVqmjHCoBP83q/6hdOmtvSWgbzBCBPDepRi7O8veziV1w4n5OhBCsARGpQfhlA1NTW6vKxpK0JNvLyOZzxUzjj4zgTkzgTk/jZbPC91hrfb9Goi1pcCPTubsy+fozeXvTeXozu3gZEI4PnbC2511VZH/9YkpddLumHlA1XEz1wJ6m9B12lvKd5XRfKbaHWXxd4iwtUD79J9c2DVN54HXd6GqQHvgfSQ/puvY7vQcQkfu1eYreqdGLxa/cirLU9O1pv+cWiAnqmp3CnpnAmg3J6iunRF1m8uZEWLf6kQeZvLDVwWP//AxDBYKIAw2oCdmoQT7wV8DHj0AL2xFTfdVJEe5lu8zfQhHJPkdJizvl5Kv5KqU4kUe1bZIw/xdTGW1ps/woWnR/BlnvX7fhCbV0JS4e0T6n/dfKdT5ONPYsv2oMjptlFb+8D9PU+SGfn7as6ap2tfN+lWHqLfO4VcrlXyOVfoVA4hJQrO2LWJIRJMnY1ychuUtZuEvo1RBkBB6QdpPOyW2EkPLkcyDEaAE4N2tGaoJyl/THWZyKs9H3cmRmcEyewx07inBxT5dgY7vy8gnryy8cgz/l1DUn5Zp/iPT7OyPJ7NXMxRtfxK+gs7MXK9NbTcalFpevSOzoQsdiaPgffrzI//02mp7/EzOx+XLd9yrhIZIC+vvfR1/c+MukbQygo1IqSvo8sl/FyBZzpPO5sEXe+grdo4+VdOj90FZFdm9sF+FJRCAKtUSEItPl037MHeb1wDjMEAiV1bYmrkBkAQ8thoi7TOO+pszwpmbNdJpY4+NTgnknbZrLqMuec/kLsTGQJgb3J/qZjmkY6cCZKBS5Fi67HkVKVwiqphVaSIWA0quCeUctkWBhs9zW2OYJk2aNacqkUnBVhH7u8vp/5VpMQKDea2uz9pkG2RhnUE430H7XUV+1m90opsaWkEqROqyxJhyYQ9EcM+i2T5Aa6xKxVUko8x6dadqmW1HemWnKplh3ssoKFGjEXOyirJZvd7ie50WwMKnrS4Ou5f8aB8gMX7PgNSwsGTE2iATAUSah6LdY39Sm6X/vPiOBmUCIQ9/4i3PFvN8R+v55uJBuAPE2Qj3L1UbBPKWefE6S1FdQCF0UN4imTWNoilrKIp1QZS5nEm2K6Gd7QbXVVig6L0+qBkaapB8zNpaYvjwldWYpreiO+1d0UpS/xZSusKX15+tQbS/pKKTFMDc3QMEwN3QgWM1gPYpv981oxFVPNoSWo2+uYismKGYFLi0WiM4ppavXzYaWoYNn1gGbPRWZEr6criy69Zqmd94LznTr/qWsZMxI4js4fgU/9QKtDXv+18PE/h67LNuQ9nY2avx+t7j2V+ndke+lL3B79v0S1xqzBip/gqfwPcKC8j2VTFU+jSNxY7uJTh36iJDsjROLGpv/baiffttWD4zawjzs9fR5fWWLEfWJdNrFum1i3Q7TLQTNO//clzThsvxExdGsD/ElvOy9HWVyssPjWYew3v4WYfJ5E7hU65WEMYZ9225KXZsq5igVzN3b3jeijt9A50k/PUJJ0b+ysoLDiYpXjrynwZ+yNeVx7hftKAf070irl194eeoaTW/L7ueHyXMhPtHfxyZ6E3Ekonx0U1yoB0YwaGPeqrW5tW1FCD5x6lrj21GGfgUa7Gd3oow11BloR5mlx6tkgmCfUlpf0XRASoWkqPY1lNsFIDQhpKcAkl0BOS2PS88DzkJ4PXiOtlkrHVVtEHbpqymtVj01f/RcsjjxWP9bOo++j9/DHEGyyc6uUgFNfTO1teqzfrjv7SClYlB+hzG3g2/iFAl6hiOEdo6vrm8RSra6LTiXO7Im9FGZHGpDTks9maUw0gVENsK3RR5gmIhZDi6pFxKJokRgiGkVEo2iRKCISRYtEEFZEpQiDgAuvgW2160XZFGqKtfSp1Rt9AxquabfytP2aX78O0tXJugAIIyilQEoBvvq+Sh/w1H0MHkjXR3o+0pUQ1Df691FE9Lozj540G049TaWM2SxUn2Rm4RHm5r6G77cf27JEF53cRIdzLcnqMFQd/EoVWa3gVyrIShW/qkoVqyIrFXy7ihaJqgkCAwMY/QOY/X31SQRaYu0pnz2vSqF4kFzuFQUI5V+lWHyLtUww0PUEqdQe0qlrSaevI52+jmh0eMOupf1yGefkSeyxMZwxBfrYYydwxk7inDyJtM/DdaOuo3d2YnR2tEA8ssdiYfAt5tIv4GjLAaPurrsYHv5hurruOG8Qju/bzC98k+npLzMz8yiu296JMhIZoLf3Qfr7vo1M5qYQCgoVaosqBIHWqBAE2nz6/eNTHC1XmXVcZu1gcVyKZwGIrFUC6FrqMFR3GqrVG45DSb0xUCSlZMH1lsE9E03puaZsh2nbORcnyWUyhQIpBiyT/ojJgGUyEAmWINZvGkQ9NXOl6PsUfJ+875P3fAqeR8HzyXseOVelosq5HjnPo+D65FyPvOeRdz3yrupXXcFC/UKpG41BX2PAht6ypLvg07XoklhwcALQZyWb9y0lAZoQoKlS1Adzqde1Wl0Ide9YrwvMiN4e6EksjakBMjMapt07LyrNw2d/DN56tB7yU4MU7v8jSsm9S4ChJSDRMuDIxXPO/53vgHmQ93b815bZ3Se823nW/Hn0ZEdjgDUYRK05DikXosYgq2GtDHf5vqSct5vgngbYo9x7VL2cs5V71jrKiurEMxESHRbxtBqkTGQs4hmLRDqC0ARO1cOuuDhVb/nSLl7xsIO6W73wTm0ryYoZy+CgWMpU9VosrWJWbGsO0F5MqhQdZsbyzBzPM30sy/TRLPnFs0t7uVRCgNCFOp/ooi1U1Bqntb3NNrW4EKpErgLprADorFpvcnC70I41miEwjAYYVAeFmmIt6839zmK7ZghJ0wWVgtOUlqvalJYpiGWr6wfbCIinrIZDSxuQI9ERwYquzbFDSolT9QIwqAEHLYWFqiVXQdlLYhtxDafpgsvTL/CeyG9j0XDtm+p4Pycv/yWsZKpxrmuCiVYCoc+nPNevp7ZcnsLtzFJ1RUWWO9Kf4KrY11rip+xr+Gr2x1nwhuvfj+UuPg3IJ9ER2fLuKdJ1ccbHW2GfY8ewjx/HmZgA/8yvv4RlYY2OYu0YxdqxQ9VHR9HSadzpaZzJSdzJKZwpVXozJzGqJ4jEssS6HWLdNkbs9K8rfahmDcrzFuU5k8qcRTVnABp6T3fDTahWDgxg9DdKLRI5i09sdXnVKrk3nsc+9E3ExPPEcy+T9MdPu52Ugnl3mEnnSmb8q7G7b8Ac2k3PcIbuwSTdgwki8dYUKdKXTB/Pc+y1WY6/OsfMiZVn9JpRnZHdXey4toeRPd3E0+fPVcEvFnEmJnDn59X1lW4E6XV0Vep64BSxvETTEIaxevuFuGaTUkE8K7n4ZE9C/lQweneOimYgPQSZ2jIImeHGempbazorKcF3FRDkVsFzVL1lcYI2u6l9SV+3qa+3pO9q+12x3YFYxxKop8m1Jxk4+cS7N2SSRajTS3o+fsVDVlz8iodfcZH10sWvek3tmwvmEaaGFjMQMQMtZqDFTbVuaeDJYGC9Nqgu6wPtuLI+4L50Hc9Huv6mco8MtTkl8Znc+0fktj9Vj/Uc/gjdR9+/vi8kQESD73hUR4sG3/mmWMt6sKhtdAVQLT2Hzh+FT34HLBxtxO75JbjrZ2HxODz2a/Da37W+XzOJfdn3UM3cibtYwJtfwJufx12Yb6qrFEJ4m+cZ0ZaRYSggqmWxEFZULWakzaJSfAqjkQJU6CZCM9S6Zqi6poMwQOgIoaMcqzSkFAjdRwgHRBVkFfwS0i0h7QLSLi0BdKr41SquLFAYnqV0WZbyzhKscNusz0D0JY3YixrmcYFYq4X+GUhLpTAH+jH6+ttf//f3o2UyK15Hum6BfP51cvlXAkDoNcqVtaVjNIwO0ulrm+CgG4hEetflfUkplavPyZPYJ2qAzxj2iTHsk2N4M6dPi7yqNA09k2njyNPepUfv7ERLpVo+x0LhECfGPsHU1OfxfXvJ7qNsG/gOhoZ/kGTiinM71jOU7zssLDzF9PSXmZ55BNddbNsvYvXT2/cgfX3fRkfmpuBvI1SoUFtBIQi0RoUg0ObTq189SW6ugmFpmJaObqrSNQV5A/K6JKtBVpMsSp8FfBZ8n3nPY85zmbM9Zh3nrNJIrVURTdBjGmhCMG076wrIaECPadCn6/RoOt1Co9vX6PChw4GMDZmKT6Tq41Z9nIoanLYrXmMAOxiYPu2gtFC5vkWt1JrWNaGAFC2YtSDA0wRVE6qWpkpDo2IJqgZUTEFVF1QMQcWgUeqCig4VHcpBKVd5eBlxJD15j86cR3feoyvv05336C54WOfLuEdQTzERXQo41NaTarBcqw2mLgVzmj6vls9SU3WtCdRpaRM0uTY0gJ5QW1wTr8Cnvk89OKhp53vgI38CiZ6z2qXreHX3oTpEFEBClYJDpVRzu3Ibrlcll2rBOSOgJq4t8GDHf2O7daAeW3S38eXFn2feHV3TPnRTC/52FHhmWHoA/1Qp5Z11H+y1YkYA9CjIJxFAPvGM1Yhnzv9gpfQljt0KCbWCQ27wO70cJmpuX7rd+ZZmiCZnIUs5DqUsYmlrmftQNGWuTwqeS1TSdSmOTTL52ilmji4yM1llPqdTdMMZ36HWV7qhkeiw6rBGq0tL4zdys/w9SylxKp46lzWDREW3TSwAjIJ1u+SeVWpVgcdtyb/mlmTj4X7Dte9+WGUWsxA0XIeWug3FW12HlpZam8+8nsptCfjVksott36zGTVDkOyIsDP5Kjc5v0vcO1Vvk5qJfctPYtz3s+iR+Lq95kZK+j7u5GRb2Mc+eRLcs7jJMAysoaEA+NnRAv0YAwMK3Ggnz4WZN+DkczD+3Bml+HLKBuVZow79lBdMpHv2f8N6Z2cjFVl/vxo86B/A6O3F6O3B6OlB7+xE6Od4/VSco3L4W1TffAox/hyx3KuYsnDazWw/xpRzRbBcRTFxLYmhIboHExSzNsdfm1v17yLTF2NHkPJr2+Ud6Ma5/95Jx1HpUSZO4UxO4pyawJmcwD01odYnJvBzNTt+Wf8ZqU34r8VqZgCNtuD/v7kt6F+/NawZBmgigINqqWm0ABQK0tAEda2WqkbU4sF6LV2N0BA6GAkNKwVGzMHQS2gyh2bPIbxzd2lGMxtgT3qwCfYZVvH0IETT5/46oS55ScdXcE61AerUIJ5lcE91aVz1lRdg4s1qEpbWABdiBlrMbIEZWtuWxE7z+yZdFy+bxVtcXH1ZWMTLLuIuLuIvZpGOA4hgIF0PBtKNpkH1NdZ1Qw0s6qYagNcN9ftQ26duoGfSwSBrB0ZnB1omrc4/9d/K4AdySSmaY6pja2xpP5rb2u2XxjO5phgS5ZQTpJknmPSA6wdOJmoyg3IvkY0+nl/vq2LB9kvW1b6kcuTxpEq54/qB48rmuF5fTVJ3OXXd/6TQ+2I91v/mD9I5sU/9n9QMYRANcK0Z2InqrbEavNPUR1j6+QHxC9Pwlx+BiZcbsR13wtjTrS50mgm3/ii85+cg3nXa3Urfx8/n6ymIvPl5VZ9fwFuYx20DEJ0X95JQ6yovLalc71O+0ce+QsIKl8nGBERf1Ii9pGGcFJvCIUtEo+1TEDc5DOnd3fX7GMdZIJd7NUgppkrbXpsrajSynXTmBtLp68mkbyCV2oOut0/v51cqamLG2BhOAPg4NWefk+PIytlfk+odHZjDw1jDw0E5hDk0jNHfh9HZiZZOr3zftoqk9Jmb+yonxj7BwsI3l7VHIgMMDX4/g4MfxzQ7z/r410sKCvpWkD7sURynvWunZfXS1/te+vreR0fHLSEUFCrUJlcIAq1RIQi0+fT3v/0Cpw4vnvX2miEwLB0nplFOGlTiGqWoTikmKEY0CpagYELegJwOOU2Sv0D3VCkPOlzIOJCuSlJln2TJJ1HwiOddYlmHeEWiXcR/ghKwDaiaIlg0KqbAciVdeY9EVZ7TpbEZ0VsBniaQZxncEyxW3Dgr+/lQodrqpb+GL/4UuE03Knf8DNz7S2r2yQVWzaFBpcULBlSDNHn1VHlB+rxqKUiXVyxzI3/M9fF/qO/H8SM8nvsJ3qrcccGOPRI3AojHIrHEyacZ8jFXcSDaypKehzM9S+XUJOXxKSoTs1QKVRwjQVWLUyVC1beoujoVW6NShXLRo1x01mWC9kqKJIxWcCjdmposlrJIdSn46kI7ZmykpOuqmUoTk7hTkziTU5RPTSvYJ6ux6KTIWn2UY31r2p/wHRKlKTTfRQqtsaC1rmvqobrUDaSmI4OnrL5cn4n6m0HNrkXNKdHa1vVWN6O6axHKUcVzfDxX4rk+ruM11h0fz90aH1g9FVNnpC3kk+yIEklcOk5f0pfYFbcOC9XOc+qctvzcVy05yOIcd2r/hSGr8cA/7/Xy0MK/Y9o9vzP1rKheB4Vc26OwWMVZx1Rute/HUmenZlefaMJsfD/sEnz9v8I3/4dy2aip+3J4/+/CzjvX7djOp6SUeLOzDdinGfo5cQJZrZ75TjWwBgeIjA5iDW/HGurH2taH2deF0ZVGSAecirrmc6tB2bTulFvjC8dh4iVwSqd/bSsJ22+EwZtbUnz51Sru1JRyFaqX0/Xzjjs5iTs7y1nRcW0/Aw29uwujpxejp6dp6Ubv6VHxABpaOjt2Rfk+zB3GP/4M1be+hRh/jkj+TcQarDSybj9TzpXkvH4EPgIfTTTKZIdBqtMk1WkRiQiQnkopVS/91nXfrcek74JjI+0K0q4inapadx1wHdXuewghG2BPU100rV8q7vq+2QGJAegYRvRehugaDYCfYWRmEGI9SF+ALxupZmoD3rVB8DXE66lsmlOStFmvpzBp7tOUtkSeZnukbMmu0rYPEtmufaU/uVX+FldsWu3vd8VtVlhp178Zbgj+Zs8OnGjqS+u2tXoDghPLY7V9a6LeXIu1gjxN9WoD6mmGe9bVfvscdD5hnqWSUuJns+r+Y3oad3oGd3oadyYop6dx5+bwFhfx8ys7pq27hEBLp9E7Mgrs6ejACMqVFqOv79yh04tY0pc4J09Reu45is+9QPnFl3EnpgJ3Ex2h6Qq4EjqNdE1+I7VXEJO1tqZ2LZnA6OnG6O1VboK9vare14vZ34vR14fe2aFSki39nYAWcMrzqrz88j9lYfFb1Br37P5tBgY+dKE/sjNXNQ9/871w9Gvt23d/CO77Fejedd4OQUqJXyzhLcyvCRryFhYUOKZp6vdTC1KNiWCCqZp5ukoMBQvXY8Fvea29PlF1SYzW/dT327wf0XhdfB/pukjHaZQrLDjr44q83nI7JZUbfCo3+tiXyRXZPPOEIPqSRvQlDWuhls4t0igjEUQ0olK8NbdFI4hIFBGx0KJB+rcgpkVVH2FF8EvFFldRZyq4D5icDMDNdZBpqt+BgYFWh6HAWcjv1imZ4+RLB+pw0Erpp1qlk9BHiVe2EZlJYh0R8OYi7omT55Zy2TAwt2/HGhrCHAmAn6FhrJFhzKEh9FTq7PfdRq5bZGLy7xgb+zPK5WPL2tOp6xge/mH6+t6HppnLd7AJ5Psui4tPMzX9JWZmHsFx5tv2s6weensfpK/vfXR23BZCQaFw3SKFwht0dNyy0YcSKlAIAq1RIQi0+fSZ33qW6eMX8CYV8ASUIoJiVGstIxrFqCpLUY1iEHPM1gecEdsnWZGkSz7Jik+qrJZk2SdVDoCfio+xAeNLhqkuwtW9ngzu9eS6PRs+X9J00QrwxI16vRXwUY4j0aRJNG6im5fIU9dQm0+uDQ//B3j2jxsxKwXf8QdwzQc27rjOUlJKvBc/g/6ln0S45Xp8dvgHOb7tX1MpiwZIVHNnKKj66dLWRBKGAnsCwKclXVdGpSGJp61VU4xtdUnbxpmeCQbult/EO1NTuDMzZ2UlLYWGl+nBTffhpLpxY104sQ5sK4VtJLG1GFWiVHyTqqvjeufnd1MzBKnOKOmeKKmeGOnuKOnuGKkeVcZSTQPRm1x1yGdyUv3/TE7hTk7gTE4pJ4DJKSrzefLx7eRTo+RTw+RSI5Tj/Wvav/BdksVTpPInSOVP0KHn6MyAmUmpmVEnT57Vd0Hr7sbauRNzx07MkZ0Yo6MYwyOYA9uQurE8fVdQqjHR5fHmtF3NKcCU853WCuzU6yCCtrWAO8v2cQFhMiklvitxA2DIdTy17vh1UMhz/Hp7fb2prgCjpvV2sdq67YHro7k+mifRXJ9ITAHLseAaKBa4q0XjNacZQ7n4NF3T1Qc65fJ1fFl//r9in9p1Ybt1f/l2QhNqRm5EQ1g6WiSw2o/oaEtKYekIU9tcUODJ5+DTP6BS3QSyB9/D/O2/Q8lL1+Ghailw1ms+zwXnPXsdwZ01S0A8bTWgryCV27ql6pp8Df7h3yiXmmZd/90wcF1jwKcxOtw6QNy2TazeVt9WxaQv61b7fqWCrFTwK1X8ShVZKauyXMGvqEWWK/jlMn6pgrcwA04FTZcIXSJ0GnVNto/rKq7VvsemptqEB9JB+OfLjnSJhAZ9u5ugn5uh9+qzBsil4wTnrKkWQMiZCsrpKdyp6XVPVyEsS7kI9fa0gkO9DYBI7+nF6OlGiy5xwqsW4NSLMP4c7tFnEOPPoldm1vX4Qp2ZfN/C9TrxvE5V+t24fheu34Mve3BlD4hoMBCtqYFo9Qem1i8VGirUxSOBch+J6mgRAxGkHtKigStJtE0s3uxocuYwTztJKfFzuTrUU4d8mgGfoH6+3UNEJLIqwKOWTOt6Oh1CPRdAzsQEpWefpfjMM5SeeRbnxJIUPpqmHP6ClEBGf3/gANJfd/4w+vrQ4uvr/ui6BV586QfI5RRsL4TOtdf+Ab09963r65wXuVX4+38Br3+2ERu6FR74zzDyjo07ri0q33dYXHyWanUCTY9j6HF0PYGux4OlVo/VrxmklHAaWEgtzX3s9lBR837sFfZTB5QchGkGgI4Cdex0hVzPMbLptyhHJlZ8nynranpSd9PTtY9EaqeCdiKRC/qsS0qJt7DQeFY1PbUsFbEzNYUsrWEywlokhLq2HxjAGOhDjsSpDjlUu3IUzXGK8hhSnB5MEiWwjgvMowLrmIZ5TKAXln9uWiajQJ+6s89QUI5gDvQjjLWlMj8XlcvjnBz/c06d+hSu2zpuKYROb++DjAz/MOn0jVvmOSfUoKBnmJ75MtPTD+M4c237mWY3fX0P0tf7Pjo6bkPTzv9nHmrzyLZnGRv7M06O/yVSetzx7icxjPWF7EKdnUIQaI0KQaDNp0NPT1JcrOLaHq7tq9JRpWP7eI6KO7V2p7XfhchfbetQimh4GqQq/rqmrNJNDSuqY0Z0zKgR1IMyqmNFDMxaPWqofhE9aG/tb0T0FZ1uZNOgTg0Skk2QkPRVu+/L5X2D2NL+Urbu1w/20dzWsn3T6+iGRjTZcOwxI21yN4cKtVmVHYfP/CCcfLYR670aPv4X0HNhcwCvu6YOqDRn8283YqN3wEc/AcnlziZSSlzbb3Eccqpe3TkmnrEwzM31YNC3PfyiowYAE+cOp/ilUvub7ybIx5trf3O1EfI0E9tK4ZgpBQvVSiuFE+3AidYgogS2iK44zV3DodMYJ6NPUPbTzLvDVOXK6R4MU5DqtNTSFSHdVYOG4qR740STlkp9cZ7PBWuBfNyZGeVgEMjVI+STw+RTw3XwpxQfWNPrCemRcufpsAp0Z3x6t0XoHu0iOjSgZl319SEsq/UYbRv75Enso0exjx6leuwY9tFj2EeP4s23n72zqmopbXbuDJYdRIK63tUVnn/PQNL18cuuWiqqlMvWPfyyo2at19rKLrLiXpDr1g2XAGEqcEizmqChGihUgzCCdc3SEBGj0T+iLwOOhKmd+fdUSgXrPvQfwG96MHnXz8Hd//6MoAvP87FrYFATIFRp4z5UT9kZpDhr93+uG1or1LPExeeCpXLzPXjuT2D/fwL7wk7MuKSU2g5DNyuXn6FbYNsNEEle0EOQnoc7N4czMYlzagpnYhZveh5ndgFvcQZvZhx3ahxvcfG8vL6WTDbgoHbgUHc3etTGKL6NOPUC8uQzMPEKwjsLZ6cNlESjkQ9FNNW14KegqQ2h+iOC3wkNKYO2oKyvB/uov0bTem2fsqXfytv7pHFlL57swZO9eLIXV/YhSVAH9kKF2uzSRQPOiegBtBNAPU0ATx3kiehL2g2EdRbXFmcgKaVKE9QE86wE+ZyVi91qEgI9nW4P8nQGZSazrE2LtU/jEmrzyZmcpHr4MHomo9J89nRvGJDlOIs8/8J3Uyy+CYCmWVx//Z/Q1fnODTmeM5Lvw1P/A048Ddd9FHZ/uAlqD3U6uW6e2bmvMjv7GHNzX10GTKwkTYuh63EMPYFuLAWFVN1YBhDF0Y3mPsH2QV3TrNO/cJOklBSLbzI98zAz0w9RKB5a6Wjp6LiVvt4H6e19gGh02xm9zkZJSolfKDSeeU3VJgm0wkJ+di3uPqd5LU3ibpfYOyX2Domz08dd2+MyzHKShDtCKrabjt7b6NxxF2Zn7zkf09lISkk29wJjJz7B9MzDsMS91DDSbN/+cYaHfoBodPuGHON6SkqPhcVnmJ7+MjMzD2Pbs237mWYXvb0P0N/3bXR0vCOEgi5ilUrHOTH2x0xM/B2+37g2vXzXzzM6+mMbeGShagpBoDUqBIEuLkkZpHqogUFLQaEAIPKawKJm0Khd/2XtQen7waM7QygQJwB06kBORA+AnUbdihrLYZ5aPYB5tPP9gD9UqFDrq6NPwN/+MBSbZi3v+Q744O9f8EGd86ZKVs2MOvSlRiy1DT72SRi+deOOawVJKZFVD6/g4Bds/IKDV7Dx8mpdxVXMzztIu2lGvKFhZCz0TAS9I9JaZiyEZuMuzOBNTy27aXanghvnXG7d3ove2angkH5lx6un0vilEn6hgF8q4hUK+IWiWi8U8IrF9Zvl00YSgRvrRHR3E+0xiXXYxBNZYpEZouaUclFoku13kveGWXRHmHVHmHKGmXKGsWXitK9lOCWilVlilXmi9gKx2uIsEvNyGMIHPZiBHpRC1xU8pGtqUF/XELqhcn7reqPUdfxiUcE/SyCfpXL1CIXkEPnUCLnkCPnUCKV434pAVLOEkHSkJD0DEfp2dTKwexs9OzrWFYbzslkFBwVgkH30aD0tztnMEtbSaawdO4js3KEgoR0BLDQ6ghaNNqXv8BtpPNSbVa4vWnO9Zjm+eR+eSl8ibQ+/tDLIU4+1AXmkszXSiV10ErRCRJa2zImoMchnoJk2kQO/gnHi8/VdyEgG+aH/g7jmvRfsOyp9SbXs1gEh3RCbMpWbN34I/vFn0U99faMPZYMlwIiCEQEzpkoj2rQE62bzemyFeBRinSrdV/rcHhRL11fpcapeULpN9aWl21iveEi71qZS7az6G6YL5XYREQjDB2ykVwa7gF/K4hfmcBen8eYmcKfG8LOzrDvdKAR6V5cChLo7ifVBJF1E80p4+SJevoCXy+MVSir9lBRNWVBEI0NKLe4vjbeui0QSo6sHvbsXracXo3MAraMXPdEF0U6EHse3NbySh1/28YseXkmV0q5BOc3LpS1ZT8Pmg/SQTfV6SjbZmrJN+r5ar6VvQyIsA2FZaolYCCuCFrEQkUiQViNIt2EYS9JZLalDI61VU6xtn5XaRVARjWpjpUmr/aSv8Hu/4mlgtfODWKHevNIcr6Uzq/3pL3MFVO1L3QRb3AFZ2rbEbZA2sdpPQ82pkNZ9t8RAnc+XuPE06voydx6M8wvxrKb64OoStx6nXm9APusN+GiJhHJ96VPuLo26Su9k9PQq0Cd06Ql1gVWtTvP88x+nXFFORbqe4MYbP0kmff0GH1mo9ValcoqZ2f3MzjzGwuLTSLk50nsJYbYHiYylrkQxfK/C7NzjlEpHV9iXQWfnO+nrfS+9vfuwrJ4L/G4unPxyOUg/3OQsOjXVcBadmsKbbQ+IrKqeOP7NXbhXmFS3VyinZ3G14mk3E8IklbyGdOYGMukbSKevJxYbPa/nfN+3mZ5+iLGxT5DLv7KsPRbbwcjwDzMw8B0YxumfbW5FSemxuPgc09NfZnrmIWy7vVOraXYyOPg97Bj9l+h6tG2fUFtPudyrHD/xh0xPP8RSAC4WG+GynT/NwMAHN+bgQrUoBIHWqBAECnW28jwffDY0FZV0XdzZ2cYF2fQM7lTgQjE1jTs1hbewgJZKYXR1off0BGU3Rlc3Rk83er3sQs9k1CBpqFChTi8p4Zv/A/b/qnpQDcoO/4Ffh9v/5cU3a8j34cnfhsf/M/UnuZoJ7/0tuPVHz/v7lVIiyy5ewcHLN+Aevwnq8QoOfl6VuOdvcF46FfzyPLK8EJTz+OWFpvUF8E4DYCy16m7Kv20OqHWjrw8tEjnz43PdOixUB4WKhdb1OjjUuu5XPHzHAM8EomjxJJG0SyRVxIrNY1mTmPoYujg32Mnxuyn5IxS8kQASGmbaHibvRymv8TLUtHPEKnNEy3OqrDTKaGUeTZ55yhNPs8gH0E8+NUIuNUIp3r826EeDrm1JekdT9I2k6BtN0z2UOCPoR/pSQSbFAGIrucgabOP5DQjHk2ogpV76S9alGiguFPFytf/7ErJUwS9XkI4Lmq5yfNdSeQT1emoPobVZP0tYQRBAQSIwQ1CQUGs9KFfo29zWAhkFfVu2XVrXgpRDNbCnCejZaFceYeloMR0tFsxGN7T6wGV9MLOpXBpr20dbuk3r+vLtlsS01V5fqO+XrYACP4AKZDWo236jXg2ggw2GpQwxTpf5W1jasXrM9i9jzvkFPDkAWquLQGNg0VBwUbtUIFEdEWkajIzomyL9mfTV3760vaD0kY6PdLygVHXf9vAW8riz83hzWbxsHi9bxC+W8UtVpC8Qukk0fpRY7DACVw3M10d8/daSOmGxLC6kRNK6Dj6SINUczfuVoAuEpgVAZ1DqAlGDPHWtUTdUu9B1RDQBsRRCjyBroI4eUYsZBT2K1BWQI+pwTgRpxFSfpXCPHgHDqv3RNQCB+j+0xGkKNeqipSo92R7QWVpW3CZgx0NWan9T6veL06Rg3TAJgpSBEiFckFWkW0RWcviFBbzcLN78JO7MOLK8iKwWGtfQF+LwrAjm0E6MbaMYvUPonX1oyS5ENIMw4iAt/IqvzsFFB790gVLDnakMgTC0ZQumhlipzRDKSa32N2M2xXUNobeei9GbzstL2lrW9dZzspfP4c3P4c3P4s7N4c3NqecVszN4s7O4s2rdW1hoACPrKBGLNZylenrUc4+ewHGqJUVdD5p1Zk4Bm1VqAkQVL5vDz+fwcmrxczm8XF7Fsjm8vIr5to1AoHK31q63ar9ztXjt2uE0fTStKRb0W8t2zX3abkcTQOQHQJFsiSl4qCnmq3NJPeY3zkn17X25cqw5vjTWvN4U87KLdchHVirr+v8q4nHMFrCnDeTT24eevDgHIENdHCqXx3j++Y9TtacAMIwObr7pr0gmr9rgIwt1LpJSUigcYGZmP7Ozj5EvvL5i32h0kEz6Rnxp47klPL+E55Xw3BKuV8TzSvh++QIe/dqlaRZdXXfR1/sgPT33YZqZjT6kTSNp28rVrgYHLZkYaWzfhjUUpPAaGcEcGkLv6Gh5liSlpFI5STb3ErnsS2RzL1MovI7vn34ym2l2kk5fRzp9A5n09aTT12OaHef8vhxngfHxv+bkyb+o/241q6vz3QwP/zDd3e+5pFLgKijoeaZnvsT09MPY9vSyPrHYDq65+jfp7AzTKG5VSSmZn3+S4yf+kIWFby5rT6X2Mjr6z+nrfVA9Sw61KRSCQGtUCAJtQhWmQTMg3rXRR7Jhqs8oqgE+U9MB3NME+0xN4c7NrepicMYyDAUKdXdjdHdjdHehd/cEZS3WrepdXQjTXL/XDhVqK6mah8//BBz4XCOW6IWP/insuOO8v7z0fDWru+wifbn8wfySUg2Kr9MA5Vv74e9+FMoLjdj13w3v/x01W/5M3ocv8UsByNME99SAHr/oNOCeonPeBr6k7yGrOYQRQZjx9dmnWwK/hDBctBjoGQu9O4m1LYM12o812o8WvXADENKX+HkbN1vFy9p4uaDMVlV9sQr5k5j+EUxxDFM7himOYohTCLH284zr9+PKITSxiClOINaQF7xle9mH449Q9kbIeyMseiPMuUMUfYuSDyVfUl5LFlDpE6lmAzhoNijniZZniVXmiFQX8TWDQnKIXGqEQs+V5FPDFIwuVp/CrSQEdG5L0DeaonckTd9oip6hJIbVejNUB9iK6nte/04XA5AtiHv1QUdn6WSLUJtdmghAHlPBIjGjsUQNxJJ1LdYUiwYww0WumuvSUkDIr4FCVb8ebwGIlvYPIKMzgYui2rfoMv87mmg4pRXdfSy4Pw6cOWi5moSlt4JCNdeCSFNKkkgrUISgAerUoZ3l4E6j7tfffx3qaarjXjr38aHWTyLSlK7P1BQsWVjimHi+XtsADA+Bg/RKSLuALC3i5efwFqfxFqaQ1bxa7MJy0NqIIKw0IpbG6BvC6N6O3tGHluhCRNOgx8A3kY7AL7vn9xyrC/SEiZY00ZKWclMy9RUhnDqIUwN2zEY7RgD1mEvAHX0dr+k3UNJxcOcX8OZmFSg0E5RzswoYqq/PravTZrO0TEY932hKSaf3NKWpq6Wo6+o6704q0vMUvJPPK3gnl1VOV7msitVAnmwOLx/Ec3m8fB4/m0U6m8N9IdTpJWKxVQCfGuQTAj6hLh4Viod54YXvxnHU8yPL6uOWmz9FLDaywUcW6kzk+zYLi88wO7Ofmdn9VKsTK/ZNpfbS07OP3p59JJNXn/a6RUoPzysrQCiAg1yvhB+UtZjnNtW9BkjUuhTrpTwL2FzX43R3301f73vp7r77onV72azyfZtC4WAAB71MNvcS5fKxNW0bi+0gk7mhDgclk1evOT1coXiYsbE/ZXLy71vSH4ECwgb6P8zw8A+FECMgpU82+wJT019iZvqhZcDU9u0f5/Jd/x7TTG/QEYY6U/m+y/T0lzh+4o8oFA4sa+/qupPRkR+js/OdF8V96MWmEARao0IQaBPqkV9WLhvbb4Bd96pl6DY1I/MikHScJhef6bqDjz01gzc9hzu3gDufBdsD3QTdRGiWKnULdAuhm03l8vZ6XTMRuoF0q0inhHRKYJfq9eYFp4wM2vDX9iCp/vDstG5D3WiJeHiyCHVxaOZN+NT3wWxTvuih2+Bjf7amVA/1NDSBK0XdoaLqtbhVyEqQlqayPH5W7goaamb9aaChpbN7W9Z1TZmCeJOkTv17jGrjM3BjV1G6/LeR8aFlEBIQOPfY9XRdNRjivDlxCB+oIp0CfmkRPzuNX1pAVvLIai4YVMrhV3PgNKXSMiJosS5ErHNJ2YUW60TEu9Tv6zkfH2hJEz0TwWiXhqwjgp6y1uQwIR2/AfYsBXxq9YJdH/wSlDDF8QD2OYapHcUUx1oGyk8nnxiuuQs/cSWy42pk727E9r1qhnXKxC+6eAtFvFNvIabegPk30YuH0e0jGPKkcgpYo6QUeHIAR46oxR+h4I2S9bZT9C3KvqTkS0o+Qf3043y109FaLnnr0M9Iit6RJL3bknR0WGhVrwXsaQF6Cg5e0cYvumpW8UUk2ZS+Q6X0UJ+2EFrTTG6tvmyFmVJ1OCOmK0gnarQAPWLJeh3miRoqJVV4fXPBJT2pAJkmWKgOFtkefrmK+cbvEjn+x41thEUh81OU9G+ru674FTeEZ0JtPWkgrJozVQDw1Eujvl6PRY162ry661Wtj7mym5V0/MZ5rei0QK319WIDcpWVC+Cgo0kQjjrX+Ab45/H3V4AWV2BPDfDRkxZaojWmJS30pKk+z/B8sO7yq1XcmdlWaCiot0BDMzPrnnYJAE1rpKdrgoaMnh41aaoGEXV1KWeeJjeeOrCTq7n15JvaG3CPXzx9aoxQm1siFsPo68XsbcA8zWBPra4lEuHvRKhLTrncK7zw4vfjeQVAwUDbtn0nvT37SKev3xL3i5eiHCfH3NxXmZndz9zc1+r/f0slhEln5+309uyjp+c+otFtF/hIl0tKiZS2AoaWAERLoSHXKyF9m3T6Orq67gzTG20yOc4C2dzL5LIvk8sp5yDXzZ52O02zSCX3kM6odGKZ9I1Eo4P1c7CUPvPzT3Bi7BPMzz+xbHvL6mVo8PsYHPxuLKt73d/XxSApfU6d+hSH3/ovLb8PltXLVVf+J/r6HtzAowt1OnlemVMTn+HEif9LpXKypU0Inb6+b2d05J+RSu3eoCMMtRaFINAaFYJAm1B/cAdMvdoaMxPKZWPXPQoM6rmyxWr9QklKiV9ylTtF3lYpJZpm4Xr5El62gJ8r4hXKQQoOG7/qBBb9EqQIAJ1meMdEaMYFfz8rSXpOEyBUqgNCaik34svaFFDUbmRfRKMNYKi7G727C6PJbUjPdKAl4miJBHoigZZMqockxub5XEKFkgc+D5/7lwi7cYHrXvH92Lv/A76tBfBOkNKh3FSvNFLRSNvb0DQ066cqncYfkDD21yO+TDLn/Duq/hlfe6xJwtIQEYHQHPDL+JUsfn4Ob2ESd3oMPzuDX80hqzlwz3wgQEunMQcGMAaCdF39QbquetmPSCaRZU/BNYtVVQb1uttOtro+7kUa6KkaHGShd0TQIsYy2McvrjTw5mGIyRaHH1Mcw9Am13wIEoFMjCK7rkH270UMXYs2ch2iY1TZ+5+F/HIF79hB/LFXYeogYuEQWuEtdPsEgrXP2pJSw5XbcOQobgAIOXIEVw5S8Y26e1ArJKTqza9iAJYGESGIaNDZEaEjEyEVN4ibGiYSWXLrA57nLyWLi6CCHnXQ4y561EGzHOWWUGdrVNqmeqYajQDyoykVFgghG+1NpUrR1RSv96ulgwr8kDRZf4364rtBqg816ObVUn3MzeEVy/iuwHcF0hPL656O9GspxhoHvio81LKIFeLN24g2cRE8WNYAiXTKoHkIzUMYEmEJRERDi8fQYnG0WAwtHkeLxxDx+PJYrR6Lq2uWWKzeLrZIihHpOPhVG1kuIIs5/FIOWclDKa9AyUoRKgVktQh2AJDbZXAq6hrPLSsQDKin+oDGl3JpvdanKSaDukC03U4KtV19UKDlywhSBOnTqDljNKUdQSCBaOlZzMrh+vv2o33Yt/4n2HaD+n9sWtCM4FytYKLm83b9/F1tALoKIlrSr3rh0hudTtK1kZ6tnFO8Wt2px+ptmkRLxNDTcfSONHpnGqO3E6OvB6OrQ0EjpkrFVUufIn2pMoD5QeqUemx5iScVbFmLeU1tsl2MRnrDpftaFmN5TALI5ddYzetSNlaXxJfHmirNzUt3sGyb5fHa7oVGC6jTKI1WcOc0AA/G5gQQpeere+VmSLYNMOQ3u+Bd4GtiEdXbwjyqtALYx1TtcXNTpPwLtTZJKfGLRdyZWhqyGjQ0hzs7o8ChJqchvM3zu32uEqaJlsmgp1Lo6TRaOh2UKfRUGj2TRkul0NMZRMRq+r2UyFoKLV8uibE8DVdzaq3adpJGnzVvt0qfIBXYslRhbdKOtUthtmKslgqN1WKikXK2Kd4uhgA9na47+YSAT6hQq2th4WleevmHl7ltWFYPPd330tt7P52d7wohjA1WuTzO7Kxy/VlcfAYp2z9rMow0Pd330NNzH93dd2EYqQt8pKEuVUkpKZePkc2+RC6nXIMKhYNIefpJ7abZTSZzA4nEFczMPEqp9PayPqnkHoaHf5j+/m9fs6PQpa5KdZI3D/0qM7OPtsR7e+7nyqt+lWhkYIOOLFQ7Oc4CYyf/gpMn/xzHmW9p07Qo27d/lJHhHyEWG96gIwx1JgpBoDUqBIE2mdwq/NkH4OSz6qHASkptD9yC7oHL7oZEzzm9rPQkftHGywUuFTkF+njZCu5CCS9bwS+4+GWfYHQi1CpSsFCxDg1JuwkcagaK7KJyInJKSLcSDE44geW7+h0SkQhaExjUAgslarGmJZloak+0bCsikfDhzBZU7cGg9IIBI89XdVeVKu63lC3tfnNfv7EPt7ZfH9ym/Ta1y4py6vHLVZKlPybFZ+rH5csIi86/ouTfuxGfCuACjqoLrTHAXhvNRwQPWcV5HGSRJPQv02H8Yd3hRUpBzv0e8t7Hg2NZXSJmqAGXpIUW0xBU8e28SguRncabPYU9cQxn7C38hblzOlotlcIcGsIc3I41OIQ5OBisD2IODq6bBbv0pXKEyVZxF6ttoSEvb6/r/4sg3wL8WNoxDHEcTawdiJLRDsTAtdC/p7H0XgPW+qRLO61cG+bewp94HXnydZg8gFg4hCieQJxBLg8pdVw5WHcPcuVoAAhtB1Rqh6ov8YGIJtbwLV0qB0EVjTJCVBBU0EQZQRURxDRUXIgKml5FM6touo2mVRBaRfWVZbV4JXBLiDW68W1lSWEiMZHSwPcVHOTXYCFH4tsSvyrxam4trkB62uqQkSvwPbW+oddohhFAQk1wUDzWFIuqJR5FxCLosRhaNIIWj6JFLETEQotGwK0gy3kF4lSKCsyxG2A2TkXBOG4V3ArCrYJvg28jfBukg5AOAheBhxAuQvhq0X2EJtF0yaU08bZwKsKpb3Xi2Su8acNoAYNEPI4WjQb1JkiseT0abcBhsTgiFkUYMdAjyqlTmICB9HWV8qvScCCqgUSy4iIlaJYGwsevlpGVIn4hh1dYxF+cx1uYxVucR/o2uCtDPfXr5yW/I3p3N9bwMNboCObwCNboCNbICObICHpHR3hdHGpDJX2pHC+XuuotBYhqbaU2MK6hBdeRS2CeFRx8hHEJ/fiFWlHS9/EWFwM3oSZwaHYuKGfqbkPe4uIFOSZtCcSjp1OqngqAnnSmEauBPgHkEz7nCBUq1FbQ7NxXef31n1nRzUPTYnR33UFP7z56uu8JXTgugKSU5POvMTv7GDOz+ykU3lixbzQ6VHf96ei4FU0zL+CRhgq1sjyvSqHweuAc9BLZ3EvLHE5Wl0Zv7/0MD/8wHZlbwmuqs9T09MMcevNXsO2ZekzXk1x++c8zuP2fhO5vG6xyeZwTY/+XU6c+je+XW9oMo4PhoR9gaOj7sayuDTrCUGejEARao0IQaJOqvAjHnoC3H4e3vwILR1fvP3BdI43YyO1gRIDAzjxw7/FyVdy5Au5MHm+hpBx9ih5+FfB0GjOXN0pSpd8xBMIyEJauZoCaGsLQVGlqyr7dbFo3VohZunrQaQg14FBWqYXqKYbKjVRDfrnmXqJi58/t4Aw+Dd9dMtDhNErfqQ+EtMx09muDI06bGdAOEi+YVWugxUy0iIUWj6ilBTZqAo6aY/E46DrCMNTssaWlbiB0DaHroOsqDdMWuXhUs7ID+MVtBm2CmOer9eZ2z1d1twmmqW1T2z5orwM67lKIx18C9wQxXzb2u8HfR41Fusz/SlR/pR5z/QHmnF/AkZed1T6lU0G6ZeVOUQPj3HIdklOAXHl5H6eErA0An5GanDI0HYSGZkUR8QRaPBkMetbcL+KIaAwRjaFFYggriohE0ayIeshsRcCIIEwLYUYQpolRPkj8zV9As6frr+h0vofS5b+BFClAqtQKUYFfyeEX5vDmJ3CnT+KMj+GcHMcZH8ebn1/5LazlXcbjWAHUUwd8hgZVbGgIPb15chRLLzg/LTYgIQUN2XVYyC+2A0NcDDHektLL1I5hiNm1v7hmKGe9OvCzV5WpbQ13j80kpwKzb8LMQZh+Azn9BkwegNyJwPtjbZLSwJFDCgzyR/DobAJ2ygroCeCd1eGeC5D6JNRZSUodXxpIX8P3NAULOQFk5KiUZvWveM05idoEb9lsKtNwS6ob2zTgmVr/hhlNoy5Ysh4+69gwSQmzryeZfT21oZCYCKCiOkgUbdS9xUWcE2N4CwtnvX9j27ZW2GdkBGtkWME+yeQ6vpNQoTZWUkpkxcMrOggBWtIK0zOGOu+Sto07P1+HhuopyerQUAAOzS8gohEF7KRSaBkF8Sx35mly6AlcfLRkUj1DCBUqVKiLXJ5XZn7+SWZmH2N29rFlbgQNaWQyN9Hbcx+9vfcTj++8oMd5Mcv3bRYWvhX8H+ynWl3ZMTqVulbBP737SCauCq+5Qm0Z2fZsHQxSzkEvL0tvp+tJtm//GMNDPxC6n6yTHCfHW2//F06d+lRLvCNzK1df/ZskEmc3jhLq7JUvHOTE8T9kavqLSNnqiBqNDjIy/CNs3/5RdP0CTQIOta4KQaA1KgSBtojmjygg6MhXkEe+hqjmVuzqSwtb7qbi3UDFvwVXjrKekI90yshKFr+aRVYLTXCKDUKixSw1uzsVR08n0DMpZbXf3YHR04nR04UWs5ZBPehiU1xQSylVqrMmMKgOES2Bh9rBRZspNcKZqAEYOUvAoxpk5Cjw6EwtPOp21DUra3Ha2Kp9tSCdhtY0ulir17fTm5bAKaaWO0aKeimlUKkVaq4xoZbJFIfotn6rBbIouzczW/znSEdvSpcXpMxzy03rAcDjNtqlUwa3srrj2RaVHvEYfNcCiX67HrMrUabHbsRxM7inJnBnZlbZw+klIpG6e49y9enHGujG7O3E6EmjRzSEUwS7thSC1Da1erG17ixp88/D79c5/K5LqKdLUbb5INwCYg2Wt3Ul+5cDPz1X1oHZLS27BLOHYPogTB8IQKGDkD2x0Ud2dhI6WEnlwGQl1GLEFLzXLgVTS0mb2ErleuyjTryozTxH/T3VUoTW/r7q9SClVKhNI+mD9DWk1AKASgcMJAZSGCBMpGaBZiF1C/QIGFG11NLZBmk+aqlEWmNL2mvrLduwbHuBRDbvD4loqrOkrTUVU2PfUhqU3cuplLvxy2VkuYxfX0rIUmN906eH0XXMwcEA8BnBHBnGGhlVsM/QEFo0TKEQKlSoUKFChQoVamtJSo9s7iVmZ1QqqlLpyIp94/Fd9PbcR0/vPjLpGxAihCfPRI6TZW7uq8zM7mdu7uvLgIiahLDo6rydnt776em5N0zpE+qikZQ+pdIRsrmXKBbeJBYbZWDgg2Fau/OkhYVv8cbBX6RcPlaPCWGxc+dPMDryz8K0a+dZUkoWF5/m+PH/w9z815e1J5NXMzryz+nre1/o7rbFFYJAa1QIAm0+5b/+As74PO5CGT9XxS8p1x7pGkAENIuIcZyI9iJR/UUscRAhVh5U92QXFf8Gqt6NVPwb8Ols28+v5pGVrFqqWfygjuagWRItrqGnLAX1dHWid3aid3Zh9Pdh9vdj9PermVybAObZSElftroOVWoQkdeyXltEcQqt9CY4Dq7Xhed24TlJNt6hKdRmkvQ9BWlIV7lF1dZ9V7VJt1GvxaUqCfqrfk7Qz1XpM6SH8F0kwXptX9Il2T1G7+Wvo2nqnKicBTLMvhbnrL+fuq7S3ZmmcteJRBBWkBLGtFpiWsRCWLX2CMIy0QJHnto2wrLAl/jlEn6ppAY6i6rul8tBGbQVm2KlEvjnAUYSkr7rc3RfXayHfFcw8WyGwqkomi7RTIlm+AhDorUsPlpEw+iIY2Zi6IkIetxAszQ0UyI0D+FXEc0wj9zkg7cXUnoE+q5uwD79e6BvDyR7N/rILryqeZg5BNNv1F2EmH4D8qfWZ/91YCfRBO0kwWwCeGqLmWgTiy/ZPqjr1uZ0ZFov+X4DDnICOMguNdWDsgbordhvab1p2aSStXSNyoZIgbhB+kYZgLgyAHOl1JAYIAyVSk2YCsbRLPUd0aMK5DOiYMbUYsUQwXdRROIQTSCiSUQ0BbEkIp5Ci6cR8TQimlTb6uHNPgTpRx2nAQmVAlCoCRyS7dpKZfxKZRlUpNorLduuRSISwRweUoDP8DDm6EgD9tm2DWGG/1+hQoUKFSpUqFChLl4Vi0eYnd3PzOxjZLPPs9JETNPspqfnXnp79tHV9W50PXZhD3SLqFw+yczso8zOPsbi4rNI2d7Z2DAy9HTfQ0/vPrq77sQwQkfRUKFCnbs8r8KxY7/P8RN/1PL7k0hcyTVX/xaZzA0bd3AXqaT0mJl5lOPH/w+5/CvL2js7bmd09Mfo6rrrkh/DvlgUgkBrVAgCbT6N/fTnEZG15yIUlIhorxDVXiSivYiprT7QZ1d7KVdHqHo7sK1R9EwCozuF0dkRwD0dGJ0B6NPRgTCMc31LoUABFvNHYOJlmHy1sRSnl3WVugXJAUhtRyYGINaPjA0go/34kT6k2Y9v9iB9A2n7SMdTKaecpsX1kbbXqDs+vu0hq24QD7ZxUa44oQJXJFe5H9VgmiCmQJp29RpU44LXVPddpKxiGFlMs4Bu5THNAkakiBEpoRs2IIO0LK2Lug5pijWlWoGGGYVaUe4BrevUU7XU+9fazvIaxxcx8umP46aubYFztADGEXVApwbrrBDbJL8nUkqkbStAqLQEHCqV1ABnqdiAi+qxUitc1BJTdTyP1HCZ7bctopmXzvXEBVVmuMnlJ3D66doF+ub4fm1alRcVIDQTgEHV/BqgnTaxix3Y2aryfeW4VoOCmiEhuwReteGSp+mB216tHjjo1eviDOMaaNoKcT38vlzCkr6PrFRWhIq0eAJrdASjr0+lmQ0VKlSoUKFChQoV6hKXbc8xO/sVZmf3Mzf/BL5fadtP06J0dd2h0lf13INl9VzgI908klKSz7/KzOx+Zmcfo1A4uGLfaHSY3t599PbsI5O5OXSECBUq1HlTPv8Gbxz8D+TzrzZFBcNDP8hll/0MhpHYsGO7WOR5VSYnP8vxE3/c4sKkJOjrfS+joz9GOn3dRhxeqPOoEARao0IQaPNp7Kc/jYhsW7WP9GxkJYf0igiqoDtoFoi4hpXIEY0cJcJhzOLrCLe93SWgHBRG3wW77oFd9yr3hPAh/LnLKcPUAZh8JQB+XoGp19d/tn68B9LbID0IqW2Q3h6UTbFo5rQDcFJKcGUDDrL9JrDIa4GLzkRSAr6PlL5KOyElsl76avq/59f71NoI2lr6SF+5Lfmqf22RzWXQVzZDPJ5KdyY9B1wbWV+q4NhIp4p0KqpuO0hnDYttg5Ropo8Z9zATXlC6GE3rRsy/OMY+B66Fj30SusKc5KeTSi3o4BeLyJMvoz/yk2j54+fvBXVrBVgjuRzeaBtf4uKy7g8/zsP1lBGBSGhdGypUqFChQoUKFSpUqFChQoW6uOV5FeYXvsHszH5m5x7HtmdX6CnIZG6kp0cBLonErgt6nBsh36+ysPCtAP55nGp1csW+6fT19PTcF3w2V4ZuEKFChbpgktJjbOzPePvIf8f3G67J0ch2rrr61+npvnvjDm4Ly3FyjI//JWMn/3TZuVHTLLYNfBcjIz9CPB6OaV2sCkGgNSoEgTafTv3aZ/ByAmF6aFGBljDQ01GMrjhGXxpzWxdGfxd6KnX6i1bfg1MvwZHH4e2vwNjTyq1kJSV64bJ7FBh02T0KKAm1uopzrcDP5Ksw+2aQ42INMhMwsFcNwucmVOqWSnb9js+MNyChOihUKwfV/3GiL3TSWCrfg8IULI5BNlgWxyB7ErJjyOwYoprf6KM8ewlNLYhGXYjWuBGBPd8B+35Vpe8JdeaqZOHLPw8HvqA+3xWhnGYgpw2sY7VpMxNghDmFQ4UKFSpUqFChQoUKFSpUqFChLnZJ6ZPLvVx3vSkWD6/YNx7fGYAv95PJ3IgQ+gU80vWT7zvY9gzV6iSV6hTV6iTV6iTl0nHmF57C89pPgNY0i87OdwWfwX1EIv0X+MhDhQoVqlXl8hgHD/0y8/NPtMQH+j/EFVf8IpbVvUFHtrVUqU4yduJPGD/1N3hesaXNMFIMDn4fw0M/SCTSu0FHGOpCKQSB1qgQBLrEVM3DsW/Aka/A248rYGU19V6jnIJ23aucgy5lGEBKWDjWBP0ES2587ftI9sPAdcphZeBa2HY9dO5c7sJkFxtQUG5CvUZ+AnKngnICCpNrh41OJ6GpYzsdMGRdRFaFdkl9rosn6nAP2ZMN8Cc3vjo0txYJTX1+mSGVyigzBB3Dqp7oDdKlrAbkiBXi7fqL04M9zX1DhQoVKlSoUKFChQoVKlSoUKFChQq1JVUqHWVm9jFmZx9jcfE5oP1zYtPsoqf7Hnp799HVdQe6vjme73teiUplMoB7puplpToRrE9h2zOs1W3aMDro6bmH3p59dHXdGabcCRUq1KaTlJLJqc9z+PBv4DgL9bhpdnLF5b/IwMCHQ8eyFVQsvsXx43/I5NQXkNJpaYtEBhge/mEGt/8TDCO5QUcY6kIrBIHWqBAEusSVPamcgo58RZXl+ZX76haM3B44Bt2rgJaLNY2Ya8PMGw3YZ+IVmHoNqrk17kBA9+VNwM910H8tpNZx9oHnQnG6CRg61QQKNZXrmY7MSoIRVU4xuqlSyxmW+m601K2gz0r12ran288a9tnuwkhKKM1D9kSLi0+Lq09pJSvdM5ARa4J7hiAz0gr7pLer9xcqVKhQoUKFChUqVKhQoUKFChUqVKhQ50G2Pc/c3FeZmd3P/9/encfZXdV3A/+cyTIJIZlAEgj7LmgFhSjuuFG11brUipbWtcX2sdrVx2prW9e61taqT6ugFuvj0sWqT63WXaGuICIqm+yIkQTIEAIkJHOeP36/gckwa+7NzOTO+/16ndeZ+S3n970TuN/7u/d7z7n55nOyY8fY7wf39fVn330ekdWrH5/Vqx+/W2ZMqLXmrrtuvruY557CnpEFP+uzfXvnM60vXXJoVq9plkMbGFiXvj4z3gNz37ZtN+Xyy9+Y9T//1E7b9933UTnu2Ndn6dJDZimyuWfTpvNyzbVnZuPGL95r3157HZ3DDjsja/d/avr6rJww3ygEmiKFQNxtaChZf2FTEHTFl5tlxHZsG//4vVYlB5+cLF2Z9C9vikT69076V7Q/L2+SdCJPAAAgk0lEQVR+X7z8np/7lzfL2cylAqI7NjVFPsMFP+svSjZckgzdNempSZrCmP3ud0/Bz9oTmt/750Dlaa3N0kTDRUH3KhT6aVNI1I2imNnSt2jngqIFi5Lbb+pOAdReq5qCnuHCntGz+uy1yuw6AAAAAMCcsGPH1txyyzfuXkKsmVVnLCUrVjwwa1Y/PqvXnJplex096UwUw0t1jZy1Z+udP2sLfta3s/j8PENDE3ymMC0lixevSn///unvP6Dtm7Zi+QlZtuwYs2cAe6yNN301l17yF7lz6w13b+vrW5qjjvzjHHLI8/fYZR07VetQNm78cq659n0ZHLx37cLAwLocdtjvZPWqx6aUOfRZMzNKIdAUKQRiXNu2JNd8457CoA0Xd2/s4UKhu4uHlu9cMHR3IdHySYqM9m6WV5qKWpvCl7sLftqin03XTD3upfs0hT7DBT9rj09WHZMs2MO/bbB9a7J5/c7FQTsVD93Q7J+oMGxP07ewmbFnp1l8Dt654Gc+L4UHAAAAAOyxah3KrZsvysYNX8iGjV/Kli2XjXvs0qWHZc3qU7Ny5cnZvv3WbN26PneOmMGnKfLZmKku1TWZUhanv3+/9PevTX///lnSv/bun/uXrE3/4rXp719jlgegp23fviVXXvmOXHf92Rn5/Lpi+Qk57ri/zvLl95294GbY0NC2rP/5p3PttWdly5bL77V/9epTc9ihZ2TlygfNQnTMNQqBpkghEFN26w3JlV9tioKu/GqyZbxvE8ywRctGFBPtfe/iob6FyYZLm6KfiZY+G23lYTsX/Kw9oSkcma/fMhieXWjHtqZwaMe2ET/flezYOurnbU2/Y9s4P9/VHj/y521jjD/BuRPN2rR4+YiZfA6+96w+y9dOvYgMAAAAAGAPdvvt12TjTV/Ohg1fyODgeal1x265zsKFy5uinsVtUU///unvX9sW+zQ/L1q0r9l8AFqDg9/PxZe8aqeCzVIW5rBDz8jhh78sCxb0z2J0u9f27Zvz0xs+nuuu+2C2bl2/075SFmXt2qflsEPPyLJlR89ShMxFCoGmSCEQu2RoKLnxR8lNVyTbbku23pZs3Zxs29z0d//e9iN/7saSTd3UtyjZ77idC372/4VmyTPmtqGhewqGRhYQLd0nWTIwf4u2AAAAAADGcdddm7Lxpq9m44Yv5qabv54dO7ZM4aySxYtX3zNzz07FPfcs37Vw4bLdHj9Arxka2pZrrj0zV1317tR6z+oce+11RI479o3ZZ5+HzGJ03VPrULbcfkUGN52fwcHvZcPGz2f79s07HbNgwd456KDn5JCDX5AlSw6YpUiZyxQCTZFCIGbc0I4RBUIjC4hGFg/d2vy+03G3jio6avdPR/+Kttjn+HsKf9Yclyw0xSgAAAAAAPPL0NDW3HLLt7Jh4xdz++1XZfGiVe1MPmvbYp+m6Gfx4jXp61s02+EC9LQtW67IJZf8eTYNfnen7Qce+OwcfdQrs2jRilmKbNfs2HF7br31B9k02BT+DA5ekO3bB8c8dvHi1Tnk4BfmoINO3+MeJzOrk0KghbsjIKDVt6CZrWXJQOdjDQ3dUxA0XsHQ9juSfY5oin5WHpb09XV+XQAAAAAA2MP19fVn1apHZ9WqR892KADz3rJlR+Wkkz6Sn97wsfzkJ2/Jjh3NhAg33PDxbNz4lRx7n9dkv/2eOMtRju/Orevvnu1n0+D5ue22i1Pr9gnPWbr08Bx26BlZu/YZPb0MGnODQiDYU/T1JUtWNA0AAAAAAABgD1VKXw4+6PSsXv24XHbpa7Jh4xeSJNu23ZiLfviSrFnzhBx7n9ekv3//WY1zaGh7tmy59J7Zfjadnzu33jDpeYsW7ZuVA+syMHBSBlauy8CKB6aUBTMQMSgEAgAAAAAAAABmwZL+tTnhhH/MjTf+dy697K+ybduGJMmGDZ/PzTd/I8cc/coceOCzU8rMrISyffvmDA5ecHfhz623XpgdO7ZMet6yZcdkYOCktvhnXZYuPSyllBmIGO5NIRAAAAAAAAAAMGv22++J2Wefh+UnV7w5N9zw8STJjh235ZJLX531P/90jjv2jVm27MiuXrPWmjvvvC6bNp2fwbbw57YtlyWpE57X17c0AyseMGK2nxOzaNFAV2ODTigEAgAAAAAAAABm1aJFK3Lf4/46a/d/ai6+5M9zxx1XJ0k2bfpOvvPdJ+fww1+aww49I319i3dp/KGhrdm8+cf3LPM1eH62bds46Xn9/WszMLAuKwdOysDAuuy993Hp61u0SzHATFAIBAAAAAAAAADMCfvs89A85OTP5Oqr351rrj0ztW7P0NC2XHnlO3Ljzz+T4+77pgyseMCk42zbdlMGBy/I4OD52TT4vWze/IMMDW2b5Ky+LF9+32a2n4F1WTmwLkuWHNidBwYzRCEQAAAAAAAAADBnLFiwJEcd9fLst9+Tc/Elr8rmzRclSW7bcmnOO++ZOeSQF+TII/4oCxcuS5LUOpQtt1/RzPSz6fwM3vq93H77VZNeZ+HC5RlYceLdhT8rVjzg7jFhT9WVQqBSyuIkf5zkN5McmeS2JOckeW2t9QfTHOuYJK9OcmqSVUmuS/IvSd5Qa72jG/ECAAAAAAAAAHPb8uX3zYPW/Vuuv/7sXHHl32Zo6I4kNddd98Fs2PD5rF37jGze/KMMDn4v27cPTjre0qWH7jTbz7Jlx6SUvt3/QGAGdVwIVEpZkuSLSR6R5Ook/5nksCS/muSXSylPrLV+fYpjPTzJ55LsneR/knyjHffPkjyhlHKKYiAAAAAAAAAAmB/6+hbm0EN/K2vWPCGXXPoXufnmc5Ikd97501x99bvHPa+URVm+/P5ZOXBSBlauy8CKk9Lfv2amwoZZ040Zgd6cpljnvUl+r9a6I0lKKc9P8k9JPlxKObrWOuFie6WUZUn+NcmiJE+otX6x3b4kySeS/FKS1yT50y7EDAAAAAAAAADsIZYuPSQPfMAHs379J3PZ5W/I9u2bdtq/aNG+GRg4qSn8GViX5cuPz4IF/bMTLMyijgqBSilrk/xukp8k+f3hIqAkqbWeXUp5apqZgU5L8uFJhntxkgOTvG64CKgd585SygvSzDb0v0oprzErEAAAAAAAAADML6WUHHDAM7Jq1Sm55pr3ZvuOLRlYcWJWrlyXpUsPTylltkOEWdfpjEBPS9Kf5APjzPjzgTSFQE/J5IVApyWpaWYW2kmt9cZSymeS/FqSR6dZPgwAAAAAAAAAmGcWL16VY475s9kOA+akvg7Pf2zbf2Wc/eemKe45eaJBSil7tcdcVmu9YZzDzmn7CccCAAAAAAAAAID5qNNCoOPa/sdj7ay1Dia5McmhpZRFE4xznzaWMcdpXdb2R003SAAAAAAAAAAA6HWdLg12cJIttdZbJzjmZ0n2TzKQZOME4yTJeLMBDY+TJKsmC6qUcv44u44bZzsAAAAAAAAAAOzROp0RaFmS2yc55o4Rx040TiYZayrjAAAAAAAAAADAvNTpjECLk2yf5JgdbT80yTiZZKypjJMkqbWuG2t7O1PQSZOdDwAAAAAAAAAAe5pOZwS6PcmSSY5Z2va3TTJOJhlrKuMAAAAAAAAAAMC81Gkh0M1JBkopiyY4Zv80y3ptmmScJFkzyThJ8rMpRwcAAAAAAAAAAPNEp4VAl7djHDXWzlLKsiQHJLm01lonGSdJjpngmOF9F083SAAAAAAAAAAA6HWdFgJ9s+0fNc7+RyRZkOQrEw1Sa70+yfVJTiyl7D3OYae0/YRjAQAAAAAAAADAfNRpIdAn2/6MUkoZY/9vt/2/TGGs/0iyOMnzR+8opaxJ8rQkl9Raf7ALcQIAAAAAAAAAQE/rqBCo1np+ki8keXCS14zcV0p5QZJnJflsrfVbI7YvL6V8upRydillwYhT/jbJtiRvKKWcNOL4pUnOTrJXkr/qJF4AAAAAAAAAAOhVC7swxm8l+XaSvyylPCvJhUmOTvKgJD9J8oJRxz8xya+0P/99kvOTpNZ6VSnl95K8L8l3SilfSXJLmmXH1iZ5V611KjMLAQAAAAAAAADAvNPp0mCptV6X5KQkZyZZmeQZSfZN8rYk62qtN4465dwklyf5TpIfjxrrrCRPSvL1JCe3P1+Z5PRa6+93GisAAAAAAAAAAPSqbswIlFrr+iQvnsax95lg/+eTfL4bcQEAAAAAAAAAwHzR8YxAAAAAAAAAAADA7FMIBAAAAAAAAAAAPUAhEAAAAAAAAAAA9ACFQAAAAAAAAAAA0AMUAgEAAAAAAAAAQA9QCAQAAAAAAAAAAD1AIRAAAAAAAAAAAPQAhUAAAAAAAAAAANADFAIBAAAAAAAAAEAPUAgEAAAAAAAAAAA9QCEQAAAAAAAAAAD0AIVAAAAAAAAAAADQAxQCAQAAAAAAAABAD1AIBAAAAAAAAAAAPUAhEAAAAAAAAAAA9ACFQAAAAAAAAAAA0AMUAgEAAAAAAAAAQA9QCAQAAAAAAAAAAD1AIRAAAAAAAAAAAPQAhUAAAAAAAAAAANADFAIBAAAAAAAAAEAPUAgEAAAAAAAAAAA9QCEQAAAAAAAAAAD0AIVAAAAAAAAAAADQAxQCAQAAAAAAAABAD1AIBAAAAAAAAAAAPUAhEAAAAAAAAAAA9ACFQAAAAAAAAAAA0AMUAgEAAAAAAAAAQA9QCAQAAAAAAAAAAD1AIRAAAAAAAAAAAPQAhUAAAAAAAAAAANADSq11tmOYMaWUm5YuXbrvfe9739kOBQAAAAAAAAAA7uXiiy/OHXfccXOtddV0z51vhUBXJVmR5OpZDoWdHdf2l8xqFADMF/IOADNJ3gFgJsk7AMwkeQeAmTTf8s7hSW6ttR4x3RPnVSEQc1Mp5fwkqbWum+1YAOh98g4AM0neAWAmyTsAzCR5B4CZJO9MXd9sBwAAAAAAAAAAAHROIRAAAAAAAAAAAPQAhUAAAAAAAAAAANADFAIBAAAAAAAAAEAPUAgEAAAAAAAAAAA9oNRaZzsGAAAAAAAAAACgQ2YEAgAAAAAAAACAHqAQCAAAAAAAAAAAeoBCIAAAAAAAAAAA6AEKgQAAAAAAAAAAoAcoBAIAAAAAAAAAgB6gEAgAAAAAAAAAAHqAQiAAAAAAAAAAAOgBCoF6VCnlV0spny2lbCilbCulXFdKOauUcsQk551WSjmnlLKplDJYSvl6KeXpU7zmglLKa0op146z//BSSp1iu3r6j3rcuJaXUt5USrm8lHJHKeWGUsrZpZTDpnj+QaWUb5RS3tCtmAB6jbwzboyPaPPOqdM4R94BmMRczDujjj26lPKBUsr1pZStpZRrSyn/WEo5aIoPccp25X6nlLJfKeVv2nPubP+O/1FKObHb8QH0gj0g75xSSvlUKeXGNu/8pM0Ny6b4EKdsOnmnlPLVadyTPabbsQLsqWYq75RSDiilvL2U8uNSyu2llM2llG+WUl44yXXWllLeU0q5pr2fuKaU8q5SyqpdfMgTXWta9zullH0myTdXdztGAJiLSq11tmOgy0opH03ynCS3JTk3yZ1J1iU5JMmmJKfWWs8f47y3J/mTJINJvpJkaZLHJ1mY5BW11rdNcM2HJXlXe52f1loPHuOY1UnePkn4xyZ5aJKP11qfM8mxk2qveW477sVJLkpyvyT3T3JzkofXWi8d59zFSX4nyRuSrEjyxlrrqzuNCaDXyDtjxrc6yV8leUmawutfrLV+cZJz5B2AKZireWfEsack+WySvZJ8P8kVSY5Pcp8kG5M8ptb6o+k85gmuNe37nVLK/ZN8PskBSS5M8uMkR6TJh9uSPKXW+oVuxAfQC/aAvPPyJG9N8xz+1fZ6j0hyUJIfJHlUrfXW6TzmCa41rbxTSnllkuMmGHJhkt9I87c9sta6oRtxAuzJZirvlFIekua+ZZ8kP0zzvH5gkpOTLEryoVrr88e4ztFtXPsnOT/N/c6DkhyZ5OokJ3fr+XwX73eOSHJlG9e5Ywy7sdb68m7EBwBzWq1V67GW5oXeW5MsH7FtUZK/SVLTvGDqG3XO09t9306y74jtD0xyS5LtSe4/xrVOS/Mmck3zgrQmub6D2L/WXus+XfpbfLKN6c9Hbf/L4cc7xjlrkrwyybWjHtcbZvvfVtM0bS42eWen8X4hyTuTbB4V46kTnCPvaJqmTaPN5bzTxnFde9yLRmzvS1PoWZOc38W/xbTud5IsTnJ5u++3R+17apoPkW9Msvds/ztrmqbNlTbH887jkwwluSrJUSO2L05ydnv+P3TxbzGtvDOF8V7Unve62f531jRNmyttpvJOkpe3Yz1y1PYTklzfjnf6qH0lyQVt7nnuiO19Sc5qz/l4F/8W0847SU5q9717tv8tNU3TNG0226wHoO2Gf9Tk6eNs70tTMV3TVGWP3Hdh+2LwmDHOe1l7zllj7Ktt+36SB0/2BsUkcf9ie/77u/R3OLEd72tj7CtJzmv3j36h+4J2+44k7xvx+H0gq2maNkaTd3Ya85/aMW9N8se55833iQqB5B1N07RptLmcd9J8IFuTfHaMfSXJZe3+o8YbYxp/h2nf7yR5XiZ4cz5NMWtN8vuz/e+saZo2V9oczztfbo/5pTH2LU3yszRFnqu68HfYpffZJhhvUZoCppuTDMz2v7OmadpcaTOVd5I8drzn3yTPas/5r1Hbn9FuP3uMc5akKSDakeTQLvwddvXzneF7MkWmmqZp2rxufaHn1Fo/Oc72oSTntL8eM7y9lHJsmirvL9VaLx/j1H9O8yLyyaWUMmrffyV5ZpKTaq3f7TD016Z5kfjXHY4z7LS2/8fRO2qtNckH21+fMmr3zUnek+R+tdYXp5nVAYBxyDs7uTzJq5McUWt9R5o3HiYj7wBMwxzPO/u3/Q/HiK+mWYYrSVZNYazJ7Mr9zqlt/6Fxxnxn2z+90+AAesVczTullP4kj0yzxMlnx4jvjiRnpim4efJEY03Rrr7PNp4XJjk8yTtrrYMdRwfQI2Yq79RavzLB8+/XRl+nNVEuuDPJR9MULP3yOONOx67mnX3a/pYuxAAAe6yFsx0AM+6utt8yYttj2/4rY51Qa91USrkoTQX2IWmWLhne1403ElJKeVyShyX5cK31im6MmUkeV+550XzyyI211k8n+XSXYgCY7+ZT3kmt9Y27cI68A9A9s513ftT2x4/eUUrpS7OE5LY0MwN1alfud9a2/bUZ21VplqJ5YEeRAcwfs5l3VqUp8hnvOT1plnxJmuf18YpAp2qX3mcbSyllQZrlkTcn+fsO4wKYT7qad6Z5neFrbUnynXHOOyfNkmMnZ4wCnmna1byzsu1v7vD6ALBHMyPQ/HNi24/80PO4tv9xxjf8RvVRXY+o8b/b/q1dHPPYJLfUWtePs393PyYA5lfeAWD2zWreqbVemOSzSZ5YSnnx8Pb2A883Jzk6ybtrrZs6uU5rV+53bmv7Q8c5py/NbHb7lFKWdx4iQM+bzbwz2XP6SId1cJ1h3Xyf7deSHJHkzFqrGRsApm6m8s69rlNKGUgzA+pltdYdXbrORHY17wzPCKQQCIB5TSHQPFJKeWiSRyX5Ya31ohG7Dm77GyY4/Wdt340p7EfHdf8kT0ozdeVFkx0/xTH3TlP5Pe5jaqeq3JTd8JgAmF95B4DZN4fyzulpvrX63lLK90sp/5rk0jRFqP+c5E87vUAH9zvfbvvT7nVC43FJlrY/KwQCmMBs551a661JLkmyupTy2HEOG14upaPn9N3wPtvL0yzT/K5O4gKYT2Y47wx/ge4jI7YdshuuM6YO885wIdBHSynbSilbSik/KqW8rZRyQCdxAcCeRCHQPNG+wPm/7a+vHbV7WdvfPsEQd4w6tpte2vbdvPmfymNKmse1VxevC0DmZd4BYBbNsbyzPcl57c8PSDPrwVFplgT7fhfGT3b9fueDaZZheW4p5ddHHlhKeWCSs3LPMgBDnYcJ0JvmUN55Z9v/Qynl7pmBSuMPkzyr3dTpc3rX3mdrP8h+UJL/V2u9usO4AOaFmcw7pZRXpPkC3YVJPrW7rjOJTvLOpjRfzPjvJP+S5JtpZs97eZIflFIe3GFsALBHUAg0D7QzH/xPkiOTvKnW+m+jDlnc9tsnGGZ4qseuvhlcSlmW5NeTrE/ymS4OPZXHlDSPyxvcAF00T/MOALNkLuWdUsqSJP+V5E/SLD95RHv9+yX5WJK/SfKBUkrp5DrZxfudWuuNSZ6bptjnI+2MRR8ppZyb5LtpCpV+2B6+ucMYAXrSXMo7Sd6b5KNplk+5tJTyuXYmusvS5Jw3tcd1+pzezffZzmj7szqKCGCemKm8U0pZUEp5U5K3pJmJ5xm11pFjzmR+2+W8U2t9a631cbXWZ9Zaf7PWemqSA5K8J8nqJJ8opSwdYywA6CkKgXpcKeW3k3wnzVrgr6y1/tkYhw1XVS+ZYKjhF0a3TXDMrjgtyYokHxr1orJTU3lMSfO4tnTxugDz2jzOOwDMgjmYd16RZrr+/11r/dNa69W11rtqrRfXWp+f5H1pCnGe0+F1dvl+p9b6qSQPTfKJNMsI/GqSNUlel2b2ooEkt9Va3ScBjDLX8k6ttSb5jSQvTlPIeUqSJyS5Ps1sDl9sD/15J9dJl95nK6UsT/LsNB8wf67DmAB63kzlnVLKQWlyxivT5JNH1Fqv6vZ1pqGrn+/UWm+rtb40Te45OMkzOwsPAOY+hUA9qpSyuJRydpIzkwwmeUKt9S3jHH5z26+ZYMj92/5nExyzK36j7T/W5XEH01SDj/uYSimL0qwX2+3HBDDvyDsAzKQ5nHde0l7v78fZ/xdJapKXdXidju53aq0XtN+QXV1rXVJrPbbW+vokJc2HDD/uMD6AnjKH805q48xa64NrrXvVWgdqrY+ttX4hyX3aw37U4WW69T7b09Is9/JvtdYdExwHMK/NZN4ppZyS5HtJHpPk7CQPGWfpxpnMb7vr850Pt73lwQDoeQqBelApZXGa6eifl+ScJCfWWr80wSmXt/0xExwzvO+SziNslFLWpHlx+ZNa6wXdGjdJ2lkerk5yYLsMzFiOSvP/wMXdvDbAfCPvADCT5mreKaWsSvPG90/Gm3WuXZprY5L77+p12nF21/3Ow5IsSPKNTuID6CVzNe9M0SPbvqPn9S7mndPa/l87iQegl81k3iml/HKSL6SZFfRFtdYX1FpvH31y65okW6d4nY4+c9mN9zsb2n7vXY8OAPYMCoF6098meXyaqd4fX2tdP8nx32z7R421s5Syd5ITk1xQa93UrSDTfAtoQZLPdHHMkb6Z5r/xh4+z/5S2/8puuj7AfCHvADCT5mreGS7+WTXeAe23Vlek+XZrp3bH/c7z2v7fdzUogB40V/POhEopK5I8PckVtdYLuzBkR3mn/SD3CWlmlPjmWMcAkGSG8k4p5ag0M2ZvT/KLtdYPTnSRWutQku8m2b+UMl4xUDc/c9kd9zuHt/1kf1MA2OMpBOoxpZT7JPndNFXgp9da75rCaeckuSnJ09vZEkZ7XpLFST7etUAbT2z7z3d53GH/0fYvHr2jlFKS/FaSu0YcB8A0yTsAzKS5nHdqrYNJLk1yVCnlxHEOe2aS/jRvoHeqq/c7pZQHpflbfKvWem4X4gPY483lvDMFr0uyMsnbujRep3nnMWly4JcsCwYwthnOO69JsjzJS2ut50wxxIlyQX+S30xT8PnFKY63q9falfudBSPGmmiGJQDoCQqBes9T0vy7fqjWunUqJ9RatyV5R5K9knyolLLX8L72Dew3Jvl5kv/TrSBLKX1JHpekZpLpiUspx5dS/qeU8kfTvMwn00x1+WullBeN2veXSU5Oclat9bppjgvAPeQdAGbSXM87wx+2fmz0t2RLKY9M8p7213eM2D6j9zullEeXUhaO2vbYJP+Z5tvAL5tmHAC9bE7nnVLKmlLKA0ZtW1xKeUOSP0jyrSTvH7V/tt5nO7XtFZsCjG9G8k77PtmvJLkjyYenEd9ZaYqO/qCUMvyFu+Eim/ckOSTJW0YuLzYL9zuvLaXsP2rbiiT/nGRdknNqrV+eZiwAsMdZOPkh7GGObPtfKqUcPcFxl9Ra3zzi97emuSF/UpKrSilfTzNl/ePSrPv61Frr5i7GeXSSfZNcOoVpkH8nzfSPJ6SZFnNKaq1DpZTTk3wtyftLKS9JU0l/QpL7pXkz5OXTDx2AEeQdAGbSnM47tdb3l1Lun+QPk/yolHJOmmnnj0zy0DQFqa+qtX5uxGkzfb/zziRrSykXJrmlPfb4JJuTPLvWet7UHzFAz5vTeSfJQUkuKKVclOSyNDM+PDzNMpXntdfZPuqc2Xqf7SFt/52pXhNgHpqpvLNvkoEktyc5s5lgZ1xvrrVekiS11ltLKc9NU6TzuVLKuUl+mqYo54h2+9tHnT/TeecPkryqlPLtJNemmR3vUWlmP7owybOmGgMA7MkUAvWeZW3/8Iy/dmrSvHi6+4VirXV7KeVJSV6R5LlpqsFvSTNd5OtrrZd2Oc7hbytdMoVjP5Hk9CQfne5Faq0XlFLWJXl9mhe9v5DkyiSvTvL2qVbVAzAueQeAmTTn806t9Y9KKf+d5KVpPvQ8Jc23Zv89yd+NsezWTN/vfCDJC9MUJi1Kcl2Sv2tju2a6MQD0uLmed65PcnaaZbeekmRLkouTfCTJ+8YoAkpm4X22dgmX49tfp3JPBjBfzVTeGb7OXkmeP0lM/5QRz9211s+2s53+ZZJHJDkpzRLJL03yD7XWoVHnz3TeeUOS09IUDD08zRceLkrzt3hfrfXO6cYBAHuiUmud7RgAAAAAAAAAAIAO9c12AAAAAAAAAAAAQOcUAgEAAAAAAAAAQA9QCAQAAAAAAAAAAD1AIRAAAAAAAAAAAPQAhUAAAAAAAAAAANADFAIBAAAAAAAAAEAPUAgEAAAAAAAAAAA9QCEQAAAAAAAAAAD0AIVAAAAAAAAAAADQAxQCAQAAAAAAAABAD1AIBAAAAAAAAAAAPUAhEAAAAAAAAAAA9ACFQAAAAAAAAAAA0AMUAgEAAAAAAAAAQA9QCAQAAAAAAAAAAD1AIRAAAAAAAAAAAPQAhUAAAAAAAAAAANADFAIBAAAAAAAAAEAPUAgEAAAAAAAAAAA94P8DRHbEbVRZUj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2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1409001" y="4074154"/>
            <a:ext cx="63259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실내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생활과 관련된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소비 증가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→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급감하는 여행 서비스와 반대로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음식 서비스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식료품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가전의 수요 급증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4863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온라인 쇼핑몰 </a:t>
            </a:r>
            <a:r>
              <a:rPr lang="ko-KR" altLang="en-US" sz="1200" kern="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거래액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66771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국내 소비 성향 변화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901275"/>
            <a:ext cx="70298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공공데이터포털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온라인쇼핑몰 </a:t>
            </a:r>
            <a:r>
              <a:rPr lang="ko-KR" altLang="en-US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운영형태별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상품군별거래액</a:t>
            </a:r>
          </a:p>
        </p:txBody>
      </p:sp>
    </p:spTree>
    <p:extLst>
      <p:ext uri="{BB962C8B-B14F-4D97-AF65-F5344CB8AC3E}">
        <p14:creationId xmlns:p14="http://schemas.microsoft.com/office/powerpoint/2010/main" val="277294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" t="3556" r="5976"/>
          <a:stretch/>
        </p:blipFill>
        <p:spPr>
          <a:xfrm>
            <a:off x="824618" y="948833"/>
            <a:ext cx="7784691" cy="288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endParaRPr lang="en-US" altLang="zh-CN" sz="1200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1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2223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영화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상영편수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 및 관객수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901275"/>
            <a:ext cx="457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KOBIS,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총관객수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매출액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)’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9800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월별 영화 </a:t>
            </a:r>
            <a:r>
              <a:rPr lang="ko-KR" altLang="en-US" sz="1200" kern="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상영편수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및 관객수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790020" y="4074154"/>
            <a:ext cx="75639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영화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상영편수는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2019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(1,118), 2020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(1,105)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 큰 차이 없음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개봉편수는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697→782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편으로 증가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algn="ctr">
              <a:spcBef>
                <a:spcPts val="6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관객수는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2019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약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억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7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백만명에서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2020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약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천만명으로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크게 감소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9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3516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관련 서비스 조회수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60364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OTT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서비스</a:t>
            </a:r>
            <a:endParaRPr lang="en-US" altLang="ko-KR" sz="2100" b="1" kern="100" dirty="0" smtClean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965777"/>
            <a:ext cx="5869781" cy="29671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sp>
        <p:nvSpPr>
          <p:cNvPr id="9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754031" y="4074154"/>
            <a:ext cx="763593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영화 산업의 잇단 쇠퇴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소비자가 원하는 시간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장소에서 원하는 컨텐츠를 즐길 수 있는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OTT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성장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Neflix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압도적인 점유율과 성장세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901275"/>
            <a:ext cx="457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</a:t>
            </a:r>
            <a:r>
              <a:rPr lang="ko-KR" altLang="en-US" sz="10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34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40" y="842248"/>
            <a:ext cx="5760000" cy="288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30155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연도별 </a:t>
            </a:r>
            <a:r>
              <a:rPr lang="ko-KR" altLang="en-US" sz="1200" kern="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배달앱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kern="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배달대행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kern="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이용비율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kern="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월평균비용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5878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err="1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KoPubWorld돋움체 Bold" panose="00000800000000000000" pitchFamily="2" charset="-127"/>
              </a:rPr>
              <a:t>배달앱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KoPubWorld돋움체 Bold" panose="00000800000000000000" pitchFamily="2" charset="-127"/>
              </a:rPr>
              <a:t> 이용 및 월평균 비용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901275"/>
            <a:ext cx="457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통계청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</a:t>
            </a:r>
            <a:r>
              <a:rPr lang="ko-KR" altLang="en-US" sz="10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배달앱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10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배달대행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이용현황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754031" y="4074154"/>
            <a:ext cx="763593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배달앱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이용비율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및 월 평균 이용 비용 증가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거리두기로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인해 외식을 피하게 된 소비 환경 →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배달앱과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배달대행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이용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소비자의 증가로 이어짐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8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" y="1071906"/>
            <a:ext cx="8061960" cy="268732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endParaRPr lang="en-US" altLang="zh-CN" sz="1200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1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49967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국내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택배시장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 매출액 추이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901275"/>
            <a:ext cx="457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한국통합물류협회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연간발표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914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2019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년도 대비 </a:t>
            </a:r>
            <a:r>
              <a:rPr lang="en-US" altLang="zh-CN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18.4% 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성장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sp>
        <p:nvSpPr>
          <p:cNvPr id="12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754031" y="4074154"/>
            <a:ext cx="763593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국내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택배시장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총 매출액은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2019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(6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백억원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→ 2020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(7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백억원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으로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증가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이는 온라인 쇼핑몰 시장규모가 전년도 대비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19.7%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증가한 것에 영향을 받은 것으로 보임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90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993516"/>
            <a:ext cx="4586084" cy="2978714"/>
          </a:xfrm>
          <a:prstGeom prst="rect">
            <a:avLst/>
          </a:prstGeom>
        </p:spPr>
      </p:pic>
      <p:sp>
        <p:nvSpPr>
          <p:cNvPr id="3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9028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음식 서비스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335" y="2106013"/>
            <a:ext cx="3269528" cy="1642586"/>
          </a:xfrm>
          <a:prstGeom prst="rect">
            <a:avLst/>
          </a:prstGeom>
        </p:spPr>
      </p:pic>
      <p:sp>
        <p:nvSpPr>
          <p:cNvPr id="4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533992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온라인 쇼핑몰 성장률 주요 항목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상관분석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5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1409001" y="4093814"/>
            <a:ext cx="63259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가장 높은 상관관계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0.88]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실내 생활로 인한 음식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배달 서비스에 대한 수요 증가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11435" y="2756797"/>
            <a:ext cx="536028" cy="2711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1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7617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</a:t>
            </a:r>
            <a:r>
              <a:rPr lang="en-US" altLang="ko-KR" sz="1200" kern="1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식료품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533992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온라인 쇼핑몰 성장률 주요 항목 </a:t>
            </a:r>
            <a:r>
              <a:rPr lang="ko-KR" altLang="en-US" sz="2100" b="1" kern="100" dirty="0" err="1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상관분석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12" y="2109293"/>
            <a:ext cx="3268557" cy="1642098"/>
          </a:xfrm>
          <a:prstGeom prst="rect">
            <a:avLst/>
          </a:prstGeom>
        </p:spPr>
      </p:pic>
      <p:sp>
        <p:nvSpPr>
          <p:cNvPr id="4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1409001" y="4093814"/>
            <a:ext cx="63259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높은 상관관계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[0.82]</a:t>
            </a:r>
          </a:p>
          <a:p>
            <a:pPr algn="ctr">
              <a:spcBef>
                <a:spcPts val="6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실내 생활과 관련된 음식료품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요리에 대한 관심 증가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996391"/>
            <a:ext cx="4586084" cy="297871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520960" y="2766183"/>
            <a:ext cx="536028" cy="2711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7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444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가전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전자</a:t>
            </a: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통신기기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533992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온라인 쇼핑몰 성장률 주요 항목 </a:t>
            </a:r>
            <a:r>
              <a:rPr lang="ko-KR" altLang="en-US" sz="2100" b="1" kern="100" dirty="0" err="1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상관분석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004" y="2105399"/>
            <a:ext cx="3284246" cy="1649981"/>
          </a:xfrm>
          <a:prstGeom prst="rect">
            <a:avLst/>
          </a:prstGeom>
        </p:spPr>
      </p:pic>
      <p:sp>
        <p:nvSpPr>
          <p:cNvPr id="4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1409001" y="4093814"/>
            <a:ext cx="63259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높은 상관관계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[0.72]</a:t>
            </a:r>
          </a:p>
          <a:p>
            <a:pPr algn="ctr">
              <a:spcBef>
                <a:spcPts val="6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실내 생활을 위한 가전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전자기기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통신기기 인기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9" y="982913"/>
            <a:ext cx="4606062" cy="29916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524135" y="2759272"/>
            <a:ext cx="536028" cy="2711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3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35" y="582989"/>
            <a:ext cx="7344899" cy="3897571"/>
          </a:xfrm>
          <a:prstGeom prst="rect">
            <a:avLst/>
          </a:prstGeom>
        </p:spPr>
      </p:pic>
      <p:sp>
        <p:nvSpPr>
          <p:cNvPr id="2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01662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일정표</a:t>
            </a:r>
            <a:endParaRPr lang="en-US" altLang="ko-KR" sz="2100" b="1" kern="100" dirty="0" smtClean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10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4863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네이버 쇼핑 </a:t>
            </a:r>
            <a:r>
              <a:rPr lang="ko-KR" altLang="en-US" sz="1200" kern="100" dirty="0" err="1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인사이트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57955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식품 관련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인사이트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1409001" y="4131459"/>
            <a:ext cx="63259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밀키트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홈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술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홈카페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등 집에서 즐길 수 있는 요리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관련 수요 발생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(2020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61" y="1019817"/>
            <a:ext cx="5626009" cy="29541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4901275"/>
            <a:ext cx="457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</a:t>
            </a:r>
            <a:r>
              <a:rPr lang="ko-KR" altLang="en-US" sz="10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5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07457" y="4893469"/>
            <a:ext cx="1243993" cy="250032"/>
          </a:xfrm>
          <a:prstGeom prst="rect">
            <a:avLst/>
          </a:prstGeom>
          <a:gradFill>
            <a:gsLst>
              <a:gs pos="0">
                <a:srgbClr val="0F1317"/>
              </a:gs>
              <a:gs pos="74000">
                <a:srgbClr val="222B34"/>
              </a:gs>
              <a:gs pos="83000">
                <a:srgbClr val="222B34"/>
              </a:gs>
              <a:gs pos="100000">
                <a:srgbClr val="222B3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구매 이유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589616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최근 </a:t>
            </a:r>
            <a:r>
              <a:rPr lang="en-US" altLang="ko-KR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1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년간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간편식</a:t>
            </a:r>
            <a:r>
              <a:rPr lang="en-US" altLang="ko-KR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/HMR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품목별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구입경험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 변화</a:t>
            </a:r>
            <a:endParaRPr lang="en-US" altLang="ko-KR" sz="2100" b="1" kern="100" dirty="0" smtClean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1409001" y="4131459"/>
            <a:ext cx="63259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2019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대비 확인 가능한 모든 품목에서 증가 추세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69" y="1003256"/>
            <a:ext cx="4939411" cy="3068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893469"/>
            <a:ext cx="6011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KOSIS, </a:t>
            </a:r>
            <a:r>
              <a:rPr lang="ko-KR" altLang="en-US" sz="1000" dirty="0" smtClean="0">
                <a:solidFill>
                  <a:schemeClr val="bg1"/>
                </a:solidFill>
              </a:rPr>
              <a:t>최근</a:t>
            </a:r>
            <a:r>
              <a:rPr lang="en-US" altLang="ko-KR" sz="1000" dirty="0">
                <a:solidFill>
                  <a:schemeClr val="bg1"/>
                </a:solidFill>
              </a:rPr>
              <a:t>_1</a:t>
            </a:r>
            <a:r>
              <a:rPr lang="ko-KR" altLang="en-US" sz="1000" dirty="0">
                <a:solidFill>
                  <a:schemeClr val="bg1"/>
                </a:solidFill>
              </a:rPr>
              <a:t>년간</a:t>
            </a:r>
            <a:r>
              <a:rPr lang="en-US" altLang="ko-KR" sz="1000" dirty="0">
                <a:solidFill>
                  <a:schemeClr val="bg1"/>
                </a:solidFill>
              </a:rPr>
              <a:t>_</a:t>
            </a:r>
            <a:r>
              <a:rPr lang="ko-KR" altLang="en-US" sz="1000" dirty="0" err="1">
                <a:solidFill>
                  <a:schemeClr val="bg1"/>
                </a:solidFill>
              </a:rPr>
              <a:t>간편식</a:t>
            </a:r>
            <a:r>
              <a:rPr lang="en-US" altLang="ko-KR" sz="1000" dirty="0">
                <a:solidFill>
                  <a:schemeClr val="bg1"/>
                </a:solidFill>
              </a:rPr>
              <a:t>_</a:t>
            </a:r>
            <a:r>
              <a:rPr lang="en-US" altLang="ko-KR" sz="1000" dirty="0" smtClean="0">
                <a:solidFill>
                  <a:schemeClr val="bg1"/>
                </a:solidFill>
              </a:rPr>
              <a:t>HMR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</a:rPr>
              <a:t>품목별</a:t>
            </a:r>
            <a:r>
              <a:rPr lang="en-US" altLang="ko-KR" sz="1000" dirty="0">
                <a:solidFill>
                  <a:schemeClr val="bg1"/>
                </a:solidFill>
              </a:rPr>
              <a:t>_</a:t>
            </a:r>
            <a:r>
              <a:rPr lang="ko-KR" altLang="en-US" sz="1000" dirty="0" err="1">
                <a:solidFill>
                  <a:schemeClr val="bg1"/>
                </a:solidFill>
              </a:rPr>
              <a:t>구입경험</a:t>
            </a:r>
            <a:r>
              <a:rPr lang="en-US" altLang="ko-KR" sz="1000" dirty="0">
                <a:solidFill>
                  <a:schemeClr val="bg1"/>
                </a:solidFill>
              </a:rPr>
              <a:t>_</a:t>
            </a:r>
            <a:r>
              <a:rPr lang="ko-KR" altLang="en-US" sz="1000" dirty="0">
                <a:solidFill>
                  <a:schemeClr val="bg1"/>
                </a:solidFill>
              </a:rPr>
              <a:t>및</a:t>
            </a:r>
            <a:r>
              <a:rPr lang="en-US" altLang="ko-KR" sz="1000" dirty="0">
                <a:solidFill>
                  <a:schemeClr val="bg1"/>
                </a:solidFill>
              </a:rPr>
              <a:t>_</a:t>
            </a:r>
            <a:r>
              <a:rPr lang="ko-KR" altLang="en-US" sz="1000" dirty="0" err="1">
                <a:solidFill>
                  <a:schemeClr val="bg1"/>
                </a:solidFill>
              </a:rPr>
              <a:t>구입변화</a:t>
            </a:r>
            <a:r>
              <a:rPr lang="en-US" altLang="ko-KR" sz="1000" dirty="0">
                <a:solidFill>
                  <a:schemeClr val="bg1"/>
                </a:solidFill>
              </a:rPr>
              <a:t>_</a:t>
            </a:r>
            <a:r>
              <a:rPr lang="ko-KR" altLang="en-US" sz="1000" dirty="0">
                <a:solidFill>
                  <a:schemeClr val="bg1"/>
                </a:solidFill>
              </a:rPr>
              <a:t>즉석섭취식품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73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구매 이유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84565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HMR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간편식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/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밀키트</a:t>
            </a:r>
            <a:endParaRPr lang="en-US" altLang="ko-KR" sz="2100" b="1" kern="100" dirty="0" smtClean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1409001" y="4131459"/>
            <a:ext cx="63259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집에서 혼자서도 간편하게 즐길 수 있는 요리에 대한 관심 증가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밀키트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시장 성장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766" y="879227"/>
            <a:ext cx="5816600" cy="28797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4901275"/>
            <a:ext cx="457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</a:t>
            </a:r>
            <a:r>
              <a:rPr lang="ko-KR" altLang="en-US" sz="10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25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24141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출처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네이버 </a:t>
            </a:r>
            <a:r>
              <a:rPr lang="en-US" altLang="ko-KR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DataLab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검색어트랜드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41980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err="1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유연근무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 및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대체근무에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 대한 관심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14" y="1133475"/>
            <a:ext cx="4581349" cy="31153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63089" y="4333875"/>
            <a:ext cx="4217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유연근무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재택근무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시차출퇴근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시간선택근무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검색 결과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5069840" y="1352550"/>
            <a:ext cx="0" cy="22479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4901275"/>
            <a:ext cx="457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</a:t>
            </a:r>
            <a:r>
              <a:rPr lang="ko-KR" altLang="en-US" sz="10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44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14" y="1133475"/>
            <a:ext cx="4581349" cy="31153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24141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출처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네이버 </a:t>
            </a:r>
            <a:r>
              <a:rPr lang="en-US" altLang="ko-KR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DataLab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검색어트랜드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23064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고정 수입 외의 수입에 대한 관심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7088" y="4333875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주식 검색 결과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5069840" y="1352550"/>
            <a:ext cx="0" cy="22479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4901275"/>
            <a:ext cx="457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</a:t>
            </a:r>
            <a:r>
              <a:rPr lang="ko-KR" altLang="en-US" sz="10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65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14" y="1130079"/>
            <a:ext cx="4586112" cy="3118556"/>
          </a:xfrm>
          <a:prstGeom prst="rect">
            <a:avLst/>
          </a:prstGeom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24141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출처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네이버 </a:t>
            </a:r>
            <a:r>
              <a:rPr lang="en-US" altLang="ko-KR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DataLab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검색어트랜드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39039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건강에 대한 관심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1455" y="4333875"/>
            <a:ext cx="2121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홈트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홈트레이닝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검색 결과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5069840" y="1352550"/>
            <a:ext cx="0" cy="22479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4901275"/>
            <a:ext cx="457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</a:t>
            </a:r>
            <a:r>
              <a:rPr lang="ko-KR" altLang="en-US" sz="10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39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26" y="1129883"/>
            <a:ext cx="4586400" cy="31187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24141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출처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네이버 </a:t>
            </a:r>
            <a:r>
              <a:rPr lang="en-US" altLang="ko-KR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DataLab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검색어트랜드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79142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err="1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차박</a:t>
            </a:r>
            <a:r>
              <a:rPr lang="en-US" altLang="ko-KR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,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캠핑에 대한 관심 증가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7098" y="4333875"/>
            <a:ext cx="1649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차박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캠핑 검색 결과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5069840" y="1352550"/>
            <a:ext cx="0" cy="22479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4901275"/>
            <a:ext cx="457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</a:t>
            </a:r>
            <a:r>
              <a:rPr lang="ko-KR" altLang="en-US" sz="10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82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23871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16p </a:t>
            </a:r>
            <a:r>
              <a:rPr lang="ko-KR" altLang="en-US" sz="12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관련 소비자동향지수</a:t>
            </a:r>
            <a:r>
              <a:rPr lang="en-US" altLang="ko-KR" sz="12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csi</a:t>
            </a:r>
            <a:r>
              <a:rPr lang="ko-KR" altLang="en-US" sz="12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정의</a:t>
            </a:r>
            <a:endParaRPr lang="en-US" altLang="ko-KR" sz="12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73930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부록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888" y="582989"/>
            <a:ext cx="3674225" cy="36388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44655" y="4280397"/>
            <a:ext cx="4254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100</a:t>
            </a:r>
            <a:r>
              <a:rPr lang="ko-KR" altLang="en-US" sz="1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보다 큰 경우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긍정적으로 응답한 가구수가 보다 많다</a:t>
            </a:r>
            <a:r>
              <a:rPr lang="en-US" altLang="ko-KR" sz="1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algn="ctr"/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즉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긍정적 전망이 우세하다는 뜻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60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2836" y="3209229"/>
            <a:ext cx="302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감사합니다</a:t>
            </a:r>
            <a:r>
              <a:rPr lang="en-US" altLang="ko-KR" sz="4000" dirty="0" smtClean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</a:t>
            </a:r>
            <a:endParaRPr lang="ko-KR" altLang="en-US" sz="4000" dirty="0">
              <a:solidFill>
                <a:srgbClr val="222B34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19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extLst>
              <a:ext uri="{FF2B5EF4-FFF2-40B4-BE49-F238E27FC236}">
                <a16:creationId xmlns:a16="http://schemas.microsoft.com/office/drawing/2014/main" id="{1CC3500D-29BB-472C-8039-AF934D6DDC8C}"/>
              </a:ext>
            </a:extLst>
          </p:cNvPr>
          <p:cNvSpPr/>
          <p:nvPr/>
        </p:nvSpPr>
        <p:spPr>
          <a:xfrm>
            <a:off x="5030545" y="1476174"/>
            <a:ext cx="414447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연간 전국 가맹점에서 발생한 카드승인금액 </a:t>
            </a: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</a:t>
            </a:r>
            <a: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코로나 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누적 </a:t>
            </a:r>
            <a:r>
              <a:rPr lang="ko-KR" altLang="en-US" sz="9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확진자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수 현황 확인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9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온오프라인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9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식품군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전년대비 성장률 분석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온라인 쇼핑몰 </a:t>
            </a:r>
            <a:r>
              <a:rPr lang="ko-KR" altLang="en-US" sz="9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운영형태별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9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거래액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코로나 누적확진자수 회귀 분석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음식 쇼핑 </a:t>
            </a:r>
            <a:r>
              <a:rPr lang="ko-KR" altLang="en-US" sz="9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인사이트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9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클릭수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분석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OTT 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검색 조회수 분석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9A154E0-3D28-435F-A44C-5F5A5D519612}"/>
              </a:ext>
            </a:extLst>
          </p:cNvPr>
          <p:cNvSpPr/>
          <p:nvPr/>
        </p:nvSpPr>
        <p:spPr>
          <a:xfrm>
            <a:off x="5030545" y="3347248"/>
            <a:ext cx="209303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대한민국 공항 여객기 운행 </a:t>
            </a: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현황</a:t>
            </a:r>
            <a: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내국인 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공항 </a:t>
            </a: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이용현황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9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외래객</a:t>
            </a: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국적별 공항 </a:t>
            </a: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이용현황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관광예산현황 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09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 20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9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38211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업무 분담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grpSp>
        <p:nvGrpSpPr>
          <p:cNvPr id="73" name="Group 35">
            <a:extLst>
              <a:ext uri="{FF2B5EF4-FFF2-40B4-BE49-F238E27FC236}">
                <a16:creationId xmlns:a16="http://schemas.microsoft.com/office/drawing/2014/main" id="{FD003959-85C7-4EAF-ABDB-194B44EECA54}"/>
              </a:ext>
            </a:extLst>
          </p:cNvPr>
          <p:cNvGrpSpPr>
            <a:grpSpLocks/>
          </p:cNvGrpSpPr>
          <p:nvPr/>
        </p:nvGrpSpPr>
        <p:grpSpPr bwMode="auto">
          <a:xfrm>
            <a:off x="525470" y="2856466"/>
            <a:ext cx="1468100" cy="467295"/>
            <a:chOff x="2884" y="838"/>
            <a:chExt cx="1100" cy="988"/>
          </a:xfrm>
          <a:solidFill>
            <a:srgbClr val="F89520"/>
          </a:solidFill>
        </p:grpSpPr>
        <p:sp>
          <p:nvSpPr>
            <p:cNvPr id="74" name="Rectangle 24">
              <a:extLst>
                <a:ext uri="{FF2B5EF4-FFF2-40B4-BE49-F238E27FC236}">
                  <a16:creationId xmlns:a16="http://schemas.microsoft.com/office/drawing/2014/main" id="{EB8560F1-358F-4D0D-8ECF-E911B946C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6961FAAA-AEE7-4D48-9EE1-330403005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99" name="Group 35">
            <a:extLst>
              <a:ext uri="{FF2B5EF4-FFF2-40B4-BE49-F238E27FC236}">
                <a16:creationId xmlns:a16="http://schemas.microsoft.com/office/drawing/2014/main" id="{FD003959-85C7-4EAF-ABDB-194B44EECA54}"/>
              </a:ext>
            </a:extLst>
          </p:cNvPr>
          <p:cNvGrpSpPr>
            <a:grpSpLocks/>
          </p:cNvGrpSpPr>
          <p:nvPr/>
        </p:nvGrpSpPr>
        <p:grpSpPr bwMode="auto">
          <a:xfrm>
            <a:off x="4872921" y="1043438"/>
            <a:ext cx="1468100" cy="467295"/>
            <a:chOff x="2884" y="838"/>
            <a:chExt cx="1100" cy="988"/>
          </a:xfrm>
          <a:solidFill>
            <a:srgbClr val="F89520"/>
          </a:solidFill>
        </p:grpSpPr>
        <p:sp>
          <p:nvSpPr>
            <p:cNvPr id="100" name="Rectangle 24">
              <a:extLst>
                <a:ext uri="{FF2B5EF4-FFF2-40B4-BE49-F238E27FC236}">
                  <a16:creationId xmlns:a16="http://schemas.microsoft.com/office/drawing/2014/main" id="{EB8560F1-358F-4D0D-8ECF-E911B946C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101" name="Freeform 26">
              <a:extLst>
                <a:ext uri="{FF2B5EF4-FFF2-40B4-BE49-F238E27FC236}">
                  <a16:creationId xmlns:a16="http://schemas.microsoft.com/office/drawing/2014/main" id="{6961FAAA-AEE7-4D48-9EE1-330403005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96" name="Group 35">
            <a:extLst>
              <a:ext uri="{FF2B5EF4-FFF2-40B4-BE49-F238E27FC236}">
                <a16:creationId xmlns:a16="http://schemas.microsoft.com/office/drawing/2014/main" id="{FD003959-85C7-4EAF-ABDB-194B44EECA54}"/>
              </a:ext>
            </a:extLst>
          </p:cNvPr>
          <p:cNvGrpSpPr>
            <a:grpSpLocks/>
          </p:cNvGrpSpPr>
          <p:nvPr/>
        </p:nvGrpSpPr>
        <p:grpSpPr bwMode="auto">
          <a:xfrm>
            <a:off x="525470" y="1043438"/>
            <a:ext cx="1468100" cy="467295"/>
            <a:chOff x="2884" y="838"/>
            <a:chExt cx="1100" cy="988"/>
          </a:xfrm>
          <a:solidFill>
            <a:srgbClr val="F89520"/>
          </a:solidFill>
        </p:grpSpPr>
        <p:sp>
          <p:nvSpPr>
            <p:cNvPr id="97" name="Rectangle 24">
              <a:extLst>
                <a:ext uri="{FF2B5EF4-FFF2-40B4-BE49-F238E27FC236}">
                  <a16:creationId xmlns:a16="http://schemas.microsoft.com/office/drawing/2014/main" id="{EB8560F1-358F-4D0D-8ECF-E911B946C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6961FAAA-AEE7-4D48-9EE1-330403005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sp>
        <p:nvSpPr>
          <p:cNvPr id="77" name="矩形 54">
            <a:extLst>
              <a:ext uri="{FF2B5EF4-FFF2-40B4-BE49-F238E27FC236}">
                <a16:creationId xmlns:a16="http://schemas.microsoft.com/office/drawing/2014/main" id="{1CC3500D-29BB-472C-8039-AF934D6DDC8C}"/>
              </a:ext>
            </a:extLst>
          </p:cNvPr>
          <p:cNvSpPr/>
          <p:nvPr/>
        </p:nvSpPr>
        <p:spPr>
          <a:xfrm>
            <a:off x="683094" y="1509954"/>
            <a:ext cx="4268728" cy="1321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실업자수 및 실업률 추이 </a:t>
            </a: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</a:t>
            </a:r>
            <a: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문화시설 </a:t>
            </a:r>
            <a:r>
              <a:rPr lang="ko-KR" altLang="en-US" sz="9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창폐업수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현황 조사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9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여행업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노래연습장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영화관련 업체 등</a:t>
            </a:r>
            <a: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b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9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배달앱</a:t>
            </a: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및 </a:t>
            </a:r>
            <a:r>
              <a:rPr lang="ko-KR" altLang="en-US" sz="9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배달대행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이용현황 </a:t>
            </a: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</a:t>
            </a:r>
            <a: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국내 </a:t>
            </a:r>
            <a:r>
              <a:rPr lang="ko-KR" altLang="en-US" sz="9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택배시장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매출액 추이 및 물동량 </a:t>
            </a: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확인</a:t>
            </a:r>
            <a: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소비자동향조사</a:t>
            </a:r>
            <a: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취업기회</a:t>
            </a:r>
            <a: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지출 전망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품목별 상세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), 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가계 부채 및 저축 전망 </a:t>
            </a: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</a:t>
            </a:r>
            <a: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영화 총 관객수 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및 </a:t>
            </a: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상영 편수 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5" name="Group 35">
            <a:extLst>
              <a:ext uri="{FF2B5EF4-FFF2-40B4-BE49-F238E27FC236}">
                <a16:creationId xmlns:a16="http://schemas.microsoft.com/office/drawing/2014/main" id="{FD003959-85C7-4EAF-ABDB-194B44EECA54}"/>
              </a:ext>
            </a:extLst>
          </p:cNvPr>
          <p:cNvGrpSpPr>
            <a:grpSpLocks/>
          </p:cNvGrpSpPr>
          <p:nvPr/>
        </p:nvGrpSpPr>
        <p:grpSpPr bwMode="auto">
          <a:xfrm>
            <a:off x="4872921" y="2856466"/>
            <a:ext cx="1468100" cy="467295"/>
            <a:chOff x="2884" y="838"/>
            <a:chExt cx="1100" cy="988"/>
          </a:xfrm>
          <a:solidFill>
            <a:srgbClr val="F89520"/>
          </a:solidFill>
        </p:grpSpPr>
        <p:sp>
          <p:nvSpPr>
            <p:cNvPr id="106" name="Rectangle 24">
              <a:extLst>
                <a:ext uri="{FF2B5EF4-FFF2-40B4-BE49-F238E27FC236}">
                  <a16:creationId xmlns:a16="http://schemas.microsoft.com/office/drawing/2014/main" id="{EB8560F1-358F-4D0D-8ECF-E911B946C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107" name="Freeform 26">
              <a:extLst>
                <a:ext uri="{FF2B5EF4-FFF2-40B4-BE49-F238E27FC236}">
                  <a16:creationId xmlns:a16="http://schemas.microsoft.com/office/drawing/2014/main" id="{6961FAAA-AEE7-4D48-9EE1-330403005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sp>
        <p:nvSpPr>
          <p:cNvPr id="79" name="矩形 56">
            <a:extLst>
              <a:ext uri="{FF2B5EF4-FFF2-40B4-BE49-F238E27FC236}">
                <a16:creationId xmlns:a16="http://schemas.microsoft.com/office/drawing/2014/main" id="{09A154E0-3D28-435F-A44C-5F5A5D519612}"/>
              </a:ext>
            </a:extLst>
          </p:cNvPr>
          <p:cNvSpPr/>
          <p:nvPr/>
        </p:nvSpPr>
        <p:spPr>
          <a:xfrm>
            <a:off x="683094" y="3347248"/>
            <a:ext cx="4412464" cy="1522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9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간편식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구입 경험 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및 </a:t>
            </a: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구입 변화 분석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외출하지 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않는 상태의 지속기간 및 계기 </a:t>
            </a: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</a:t>
            </a:r>
            <a: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지출 </a:t>
            </a:r>
            <a:r>
              <a:rPr lang="ko-KR" altLang="en-US" sz="9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목적별</a:t>
            </a: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소비자물가지수품목분석</a:t>
            </a:r>
            <a: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우울증 환자 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현황조사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입원 </a:t>
            </a:r>
            <a:r>
              <a:rPr lang="ko-KR" altLang="en-US" sz="9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외래별</a:t>
            </a: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현황분석 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및 </a:t>
            </a: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약물 사용량 증가 추이 분석</a:t>
            </a:r>
            <a: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b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가구당 월평균 가계지출 분석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전체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음식숙박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식료품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교육분야</a:t>
            </a:r>
            <a: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b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네이버데이터랩 </a:t>
            </a:r>
            <a:r>
              <a:rPr lang="ko-KR" altLang="en-US" sz="9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시계열별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9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데이터수집</a:t>
            </a:r>
            <a: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고정수입 외 수입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유연근무도입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9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홈트</a:t>
            </a:r>
            <a:r>
              <a:rPr lang="en-US" altLang="ko-KR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9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차박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및 캠핑에 대한 </a:t>
            </a:r>
            <a:r>
              <a:rPr lang="ko-KR" altLang="en-US" sz="9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관심조사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b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9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PPT</a:t>
            </a:r>
            <a:r>
              <a:rPr lang="ko-KR" altLang="en-US" sz="9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편집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63695" y="109052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오준서</a:t>
            </a:r>
            <a:endParaRPr lang="ko-KR" altLang="en-US" sz="16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14397" y="109052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김정인</a:t>
            </a:r>
            <a:endParaRPr lang="ko-KR" altLang="en-US" sz="16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37496" y="291432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김지원</a:t>
            </a:r>
            <a:endParaRPr lang="ko-KR" altLang="en-US" sz="16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289044" y="291432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원동선</a:t>
            </a:r>
            <a:endParaRPr lang="ko-KR" altLang="en-US" sz="16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61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628818" y="642912"/>
            <a:ext cx="3730508" cy="13665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코로나로</a:t>
            </a:r>
            <a:r>
              <a:rPr lang="ko-KR" altLang="en-US" sz="3600" b="1" kern="100" spc="-3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3600" b="1" kern="1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인해</a:t>
            </a:r>
            <a:endParaRPr lang="en-US" altLang="ko-KR" sz="3600" b="1" kern="1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변화한</a:t>
            </a:r>
            <a:r>
              <a:rPr lang="ko-KR" altLang="en-US" sz="3600" b="1" kern="100" spc="-3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3600" b="1" kern="1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사회</a:t>
            </a:r>
            <a:r>
              <a:rPr lang="ko-KR" altLang="en-US" sz="3600" b="1" kern="100" spc="-3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3600" b="1" kern="1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상황</a:t>
            </a:r>
            <a:endParaRPr lang="en-US" altLang="ko-KR" sz="3600" b="1" kern="100" dirty="0" smtClean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4" name="矩形 22">
            <a:extLst>
              <a:ext uri="{FF2B5EF4-FFF2-40B4-BE49-F238E27FC236}">
                <a16:creationId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4704658" y="3490172"/>
            <a:ext cx="4092787" cy="13665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한국은</a:t>
            </a:r>
            <a:r>
              <a:rPr lang="ko-KR" altLang="en-US" sz="3600" b="1" kern="100" spc="-3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36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코로나에</a:t>
            </a:r>
            <a:endParaRPr lang="en-US" altLang="ko-KR" sz="3600" b="1" kern="100" dirty="0" smtClean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어떻게</a:t>
            </a:r>
            <a:r>
              <a:rPr lang="ko-KR" altLang="en-US" sz="3600" b="1" kern="100" spc="-3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36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적응했는가</a:t>
            </a:r>
            <a:endParaRPr lang="en-US" altLang="zh-CN" sz="36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6" name="矩形 29">
            <a:extLst>
              <a:ext uri="{FF2B5EF4-FFF2-40B4-BE49-F238E27FC236}">
                <a16:creationId xmlns:a16="http://schemas.microsoft.com/office/drawing/2014/main" id="{108EDB90-29AC-41EE-8404-B98F5C9941E8}"/>
              </a:ext>
            </a:extLst>
          </p:cNvPr>
          <p:cNvSpPr/>
          <p:nvPr/>
        </p:nvSpPr>
        <p:spPr>
          <a:xfrm>
            <a:off x="3825205" y="347577"/>
            <a:ext cx="534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1</a:t>
            </a:r>
            <a:r>
              <a:rPr lang="ko-KR" altLang="en-US" sz="2000" kern="1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부</a:t>
            </a:r>
            <a:endParaRPr lang="en-US" altLang="zh-CN" sz="2000" kern="1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7" name="矩形 29">
            <a:extLst>
              <a:ext uri="{FF2B5EF4-FFF2-40B4-BE49-F238E27FC236}">
                <a16:creationId xmlns:a16="http://schemas.microsoft.com/office/drawing/2014/main" id="{108EDB90-29AC-41EE-8404-B98F5C9941E8}"/>
              </a:ext>
            </a:extLst>
          </p:cNvPr>
          <p:cNvSpPr/>
          <p:nvPr/>
        </p:nvSpPr>
        <p:spPr>
          <a:xfrm>
            <a:off x="4723708" y="3204362"/>
            <a:ext cx="583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000" kern="100" dirty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2</a:t>
            </a:r>
            <a:r>
              <a:rPr lang="ko-KR" altLang="en-US" sz="2000" kern="100" dirty="0" smtClean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부</a:t>
            </a:r>
            <a:endParaRPr lang="en-US" altLang="zh-CN" sz="2000" kern="100" dirty="0">
              <a:solidFill>
                <a:srgbClr val="222B34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0" y="2009440"/>
            <a:ext cx="4572000" cy="31340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4911944" y="0"/>
            <a:ext cx="4232056" cy="3086100"/>
          </a:xfrm>
          <a:prstGeom prst="line">
            <a:avLst/>
          </a:prstGeom>
          <a:ln>
            <a:solidFill>
              <a:srgbClr val="222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91" y="2304775"/>
            <a:ext cx="640217" cy="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6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</a:rPr>
              <a:t> 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924791" y="2753620"/>
            <a:ext cx="2595899" cy="1541260"/>
            <a:chOff x="5277216" y="1519110"/>
            <a:chExt cx="2595899" cy="1541260"/>
          </a:xfrm>
        </p:grpSpPr>
        <p:grpSp>
          <p:nvGrpSpPr>
            <p:cNvPr id="2" name="그룹 1"/>
            <p:cNvGrpSpPr/>
            <p:nvPr/>
          </p:nvGrpSpPr>
          <p:grpSpPr>
            <a:xfrm>
              <a:off x="5277216" y="1920012"/>
              <a:ext cx="2595899" cy="338554"/>
              <a:chOff x="3193349" y="3028037"/>
              <a:chExt cx="2595899" cy="338554"/>
            </a:xfrm>
          </p:grpSpPr>
          <p:grpSp>
            <p:nvGrpSpPr>
              <p:cNvPr id="31" name="Group 13">
                <a:extLst>
                  <a:ext uri="{FF2B5EF4-FFF2-40B4-BE49-F238E27FC236}">
                    <a16:creationId xmlns:a16="http://schemas.microsoft.com/office/drawing/2014/main" id="{7B266607-1E24-446A-AA08-188900624FA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93349" y="3077492"/>
                <a:ext cx="246137" cy="245552"/>
                <a:chOff x="3665" y="2074"/>
                <a:chExt cx="421" cy="420"/>
              </a:xfrm>
              <a:solidFill>
                <a:schemeClr val="accent1"/>
              </a:solidFill>
            </p:grpSpPr>
            <p:sp>
              <p:nvSpPr>
                <p:cNvPr id="32" name="Freeform 14">
                  <a:extLst>
                    <a:ext uri="{FF2B5EF4-FFF2-40B4-BE49-F238E27FC236}">
                      <a16:creationId xmlns:a16="http://schemas.microsoft.com/office/drawing/2014/main" id="{A141E591-87D0-4A9D-84EA-6C3EEEDD2A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65" y="2074"/>
                  <a:ext cx="421" cy="420"/>
                </a:xfrm>
                <a:custGeom>
                  <a:avLst/>
                  <a:gdLst>
                    <a:gd name="T0" fmla="*/ 350 w 699"/>
                    <a:gd name="T1" fmla="*/ 698 h 698"/>
                    <a:gd name="T2" fmla="*/ 0 w 699"/>
                    <a:gd name="T3" fmla="*/ 349 h 698"/>
                    <a:gd name="T4" fmla="*/ 350 w 699"/>
                    <a:gd name="T5" fmla="*/ 0 h 698"/>
                    <a:gd name="T6" fmla="*/ 699 w 699"/>
                    <a:gd name="T7" fmla="*/ 349 h 698"/>
                    <a:gd name="T8" fmla="*/ 350 w 699"/>
                    <a:gd name="T9" fmla="*/ 698 h 698"/>
                    <a:gd name="T10" fmla="*/ 350 w 699"/>
                    <a:gd name="T11" fmla="*/ 40 h 698"/>
                    <a:gd name="T12" fmla="*/ 40 w 699"/>
                    <a:gd name="T13" fmla="*/ 349 h 698"/>
                    <a:gd name="T14" fmla="*/ 350 w 699"/>
                    <a:gd name="T15" fmla="*/ 658 h 698"/>
                    <a:gd name="T16" fmla="*/ 659 w 699"/>
                    <a:gd name="T17" fmla="*/ 349 h 698"/>
                    <a:gd name="T18" fmla="*/ 350 w 699"/>
                    <a:gd name="T19" fmla="*/ 40 h 6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99" h="698">
                      <a:moveTo>
                        <a:pt x="350" y="698"/>
                      </a:moveTo>
                      <a:cubicBezTo>
                        <a:pt x="157" y="698"/>
                        <a:pt x="0" y="542"/>
                        <a:pt x="0" y="349"/>
                      </a:cubicBezTo>
                      <a:cubicBezTo>
                        <a:pt x="0" y="156"/>
                        <a:pt x="157" y="0"/>
                        <a:pt x="350" y="0"/>
                      </a:cubicBezTo>
                      <a:cubicBezTo>
                        <a:pt x="542" y="0"/>
                        <a:pt x="699" y="156"/>
                        <a:pt x="699" y="349"/>
                      </a:cubicBezTo>
                      <a:cubicBezTo>
                        <a:pt x="699" y="542"/>
                        <a:pt x="542" y="698"/>
                        <a:pt x="350" y="698"/>
                      </a:cubicBezTo>
                      <a:close/>
                      <a:moveTo>
                        <a:pt x="350" y="40"/>
                      </a:moveTo>
                      <a:cubicBezTo>
                        <a:pt x="179" y="40"/>
                        <a:pt x="40" y="179"/>
                        <a:pt x="40" y="349"/>
                      </a:cubicBezTo>
                      <a:cubicBezTo>
                        <a:pt x="40" y="519"/>
                        <a:pt x="179" y="658"/>
                        <a:pt x="350" y="658"/>
                      </a:cubicBezTo>
                      <a:cubicBezTo>
                        <a:pt x="520" y="658"/>
                        <a:pt x="659" y="519"/>
                        <a:pt x="659" y="349"/>
                      </a:cubicBezTo>
                      <a:cubicBezTo>
                        <a:pt x="659" y="179"/>
                        <a:pt x="520" y="40"/>
                        <a:pt x="350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33" name="Freeform 15">
                  <a:extLst>
                    <a:ext uri="{FF2B5EF4-FFF2-40B4-BE49-F238E27FC236}">
                      <a16:creationId xmlns:a16="http://schemas.microsoft.com/office/drawing/2014/main" id="{AE3A265A-B4ED-4C0D-8793-0E1E838811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" y="2204"/>
                  <a:ext cx="233" cy="162"/>
                </a:xfrm>
                <a:custGeom>
                  <a:avLst/>
                  <a:gdLst>
                    <a:gd name="T0" fmla="*/ 138 w 387"/>
                    <a:gd name="T1" fmla="*/ 269 h 269"/>
                    <a:gd name="T2" fmla="*/ 123 w 387"/>
                    <a:gd name="T3" fmla="*/ 263 h 269"/>
                    <a:gd name="T4" fmla="*/ 7 w 387"/>
                    <a:gd name="T5" fmla="*/ 147 h 269"/>
                    <a:gd name="T6" fmla="*/ 7 w 387"/>
                    <a:gd name="T7" fmla="*/ 119 h 269"/>
                    <a:gd name="T8" fmla="*/ 7 w 387"/>
                    <a:gd name="T9" fmla="*/ 119 h 269"/>
                    <a:gd name="T10" fmla="*/ 36 w 387"/>
                    <a:gd name="T11" fmla="*/ 119 h 269"/>
                    <a:gd name="T12" fmla="*/ 36 w 387"/>
                    <a:gd name="T13" fmla="*/ 119 h 269"/>
                    <a:gd name="T14" fmla="*/ 138 w 387"/>
                    <a:gd name="T15" fmla="*/ 221 h 269"/>
                    <a:gd name="T16" fmla="*/ 350 w 387"/>
                    <a:gd name="T17" fmla="*/ 8 h 269"/>
                    <a:gd name="T18" fmla="*/ 379 w 387"/>
                    <a:gd name="T19" fmla="*/ 8 h 269"/>
                    <a:gd name="T20" fmla="*/ 379 w 387"/>
                    <a:gd name="T21" fmla="*/ 8 h 269"/>
                    <a:gd name="T22" fmla="*/ 379 w 387"/>
                    <a:gd name="T23" fmla="*/ 36 h 269"/>
                    <a:gd name="T24" fmla="*/ 379 w 387"/>
                    <a:gd name="T25" fmla="*/ 36 h 269"/>
                    <a:gd name="T26" fmla="*/ 152 w 387"/>
                    <a:gd name="T27" fmla="*/ 263 h 269"/>
                    <a:gd name="T28" fmla="*/ 138 w 387"/>
                    <a:gd name="T29" fmla="*/ 269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87" h="269">
                      <a:moveTo>
                        <a:pt x="138" y="269"/>
                      </a:moveTo>
                      <a:cubicBezTo>
                        <a:pt x="132" y="269"/>
                        <a:pt x="127" y="267"/>
                        <a:pt x="123" y="263"/>
                      </a:cubicBezTo>
                      <a:cubicBezTo>
                        <a:pt x="7" y="147"/>
                        <a:pt x="7" y="147"/>
                        <a:pt x="7" y="147"/>
                      </a:cubicBezTo>
                      <a:cubicBezTo>
                        <a:pt x="0" y="139"/>
                        <a:pt x="0" y="127"/>
                        <a:pt x="7" y="119"/>
                      </a:cubicBezTo>
                      <a:cubicBezTo>
                        <a:pt x="7" y="119"/>
                        <a:pt x="7" y="119"/>
                        <a:pt x="7" y="119"/>
                      </a:cubicBezTo>
                      <a:cubicBezTo>
                        <a:pt x="15" y="111"/>
                        <a:pt x="28" y="111"/>
                        <a:pt x="36" y="119"/>
                      </a:cubicBezTo>
                      <a:cubicBezTo>
                        <a:pt x="36" y="119"/>
                        <a:pt x="36" y="119"/>
                        <a:pt x="36" y="119"/>
                      </a:cubicBezTo>
                      <a:cubicBezTo>
                        <a:pt x="138" y="221"/>
                        <a:pt x="138" y="221"/>
                        <a:pt x="138" y="221"/>
                      </a:cubicBezTo>
                      <a:cubicBezTo>
                        <a:pt x="350" y="8"/>
                        <a:pt x="350" y="8"/>
                        <a:pt x="350" y="8"/>
                      </a:cubicBezTo>
                      <a:cubicBezTo>
                        <a:pt x="358" y="0"/>
                        <a:pt x="371" y="0"/>
                        <a:pt x="379" y="8"/>
                      </a:cubicBezTo>
                      <a:cubicBezTo>
                        <a:pt x="379" y="8"/>
                        <a:pt x="379" y="8"/>
                        <a:pt x="379" y="8"/>
                      </a:cubicBezTo>
                      <a:cubicBezTo>
                        <a:pt x="387" y="16"/>
                        <a:pt x="387" y="28"/>
                        <a:pt x="379" y="36"/>
                      </a:cubicBezTo>
                      <a:cubicBezTo>
                        <a:pt x="379" y="36"/>
                        <a:pt x="379" y="36"/>
                        <a:pt x="379" y="36"/>
                      </a:cubicBezTo>
                      <a:cubicBezTo>
                        <a:pt x="152" y="263"/>
                        <a:pt x="152" y="263"/>
                        <a:pt x="152" y="263"/>
                      </a:cubicBezTo>
                      <a:cubicBezTo>
                        <a:pt x="148" y="267"/>
                        <a:pt x="143" y="269"/>
                        <a:pt x="138" y="2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F2B290E5-515A-4DB8-9472-33B1686A97FA}"/>
                  </a:ext>
                </a:extLst>
              </p:cNvPr>
              <p:cNvSpPr/>
              <p:nvPr/>
            </p:nvSpPr>
            <p:spPr>
              <a:xfrm>
                <a:off x="3390835" y="3028037"/>
                <a:ext cx="23984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ko-KR" altLang="en-US" sz="1600" kern="100" dirty="0" smtClean="0">
                    <a:solidFill>
                      <a:schemeClr val="accent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문화생활시설 창</a:t>
                </a:r>
                <a:r>
                  <a:rPr lang="en-US" altLang="ko-KR" sz="1600" kern="100" dirty="0" smtClean="0">
                    <a:solidFill>
                      <a:schemeClr val="accent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, </a:t>
                </a:r>
                <a:r>
                  <a:rPr lang="ko-KR" altLang="en-US" sz="1600" kern="100" dirty="0" smtClean="0">
                    <a:solidFill>
                      <a:schemeClr val="accent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폐업 증가</a:t>
                </a:r>
                <a:endParaRPr lang="en-US" altLang="zh-CN" sz="1600" kern="100" dirty="0">
                  <a:solidFill>
                    <a:schemeClr val="accent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5277216" y="1519110"/>
              <a:ext cx="1518682" cy="338554"/>
              <a:chOff x="3193349" y="3028037"/>
              <a:chExt cx="1518682" cy="338554"/>
            </a:xfrm>
          </p:grpSpPr>
          <p:grpSp>
            <p:nvGrpSpPr>
              <p:cNvPr id="19" name="Group 13">
                <a:extLst>
                  <a:ext uri="{FF2B5EF4-FFF2-40B4-BE49-F238E27FC236}">
                    <a16:creationId xmlns:a16="http://schemas.microsoft.com/office/drawing/2014/main" id="{7B266607-1E24-446A-AA08-188900624FA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93349" y="3077492"/>
                <a:ext cx="246137" cy="245552"/>
                <a:chOff x="3665" y="2074"/>
                <a:chExt cx="421" cy="420"/>
              </a:xfrm>
              <a:solidFill>
                <a:schemeClr val="accent1"/>
              </a:solidFill>
            </p:grpSpPr>
            <p:sp>
              <p:nvSpPr>
                <p:cNvPr id="21" name="Freeform 14">
                  <a:extLst>
                    <a:ext uri="{FF2B5EF4-FFF2-40B4-BE49-F238E27FC236}">
                      <a16:creationId xmlns:a16="http://schemas.microsoft.com/office/drawing/2014/main" id="{A141E591-87D0-4A9D-84EA-6C3EEEDD2A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65" y="2074"/>
                  <a:ext cx="421" cy="420"/>
                </a:xfrm>
                <a:custGeom>
                  <a:avLst/>
                  <a:gdLst>
                    <a:gd name="T0" fmla="*/ 350 w 699"/>
                    <a:gd name="T1" fmla="*/ 698 h 698"/>
                    <a:gd name="T2" fmla="*/ 0 w 699"/>
                    <a:gd name="T3" fmla="*/ 349 h 698"/>
                    <a:gd name="T4" fmla="*/ 350 w 699"/>
                    <a:gd name="T5" fmla="*/ 0 h 698"/>
                    <a:gd name="T6" fmla="*/ 699 w 699"/>
                    <a:gd name="T7" fmla="*/ 349 h 698"/>
                    <a:gd name="T8" fmla="*/ 350 w 699"/>
                    <a:gd name="T9" fmla="*/ 698 h 698"/>
                    <a:gd name="T10" fmla="*/ 350 w 699"/>
                    <a:gd name="T11" fmla="*/ 40 h 698"/>
                    <a:gd name="T12" fmla="*/ 40 w 699"/>
                    <a:gd name="T13" fmla="*/ 349 h 698"/>
                    <a:gd name="T14" fmla="*/ 350 w 699"/>
                    <a:gd name="T15" fmla="*/ 658 h 698"/>
                    <a:gd name="T16" fmla="*/ 659 w 699"/>
                    <a:gd name="T17" fmla="*/ 349 h 698"/>
                    <a:gd name="T18" fmla="*/ 350 w 699"/>
                    <a:gd name="T19" fmla="*/ 40 h 6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99" h="698">
                      <a:moveTo>
                        <a:pt x="350" y="698"/>
                      </a:moveTo>
                      <a:cubicBezTo>
                        <a:pt x="157" y="698"/>
                        <a:pt x="0" y="542"/>
                        <a:pt x="0" y="349"/>
                      </a:cubicBezTo>
                      <a:cubicBezTo>
                        <a:pt x="0" y="156"/>
                        <a:pt x="157" y="0"/>
                        <a:pt x="350" y="0"/>
                      </a:cubicBezTo>
                      <a:cubicBezTo>
                        <a:pt x="542" y="0"/>
                        <a:pt x="699" y="156"/>
                        <a:pt x="699" y="349"/>
                      </a:cubicBezTo>
                      <a:cubicBezTo>
                        <a:pt x="699" y="542"/>
                        <a:pt x="542" y="698"/>
                        <a:pt x="350" y="698"/>
                      </a:cubicBezTo>
                      <a:close/>
                      <a:moveTo>
                        <a:pt x="350" y="40"/>
                      </a:moveTo>
                      <a:cubicBezTo>
                        <a:pt x="179" y="40"/>
                        <a:pt x="40" y="179"/>
                        <a:pt x="40" y="349"/>
                      </a:cubicBezTo>
                      <a:cubicBezTo>
                        <a:pt x="40" y="519"/>
                        <a:pt x="179" y="658"/>
                        <a:pt x="350" y="658"/>
                      </a:cubicBezTo>
                      <a:cubicBezTo>
                        <a:pt x="520" y="658"/>
                        <a:pt x="659" y="519"/>
                        <a:pt x="659" y="349"/>
                      </a:cubicBezTo>
                      <a:cubicBezTo>
                        <a:pt x="659" y="179"/>
                        <a:pt x="520" y="40"/>
                        <a:pt x="350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22" name="Freeform 15">
                  <a:extLst>
                    <a:ext uri="{FF2B5EF4-FFF2-40B4-BE49-F238E27FC236}">
                      <a16:creationId xmlns:a16="http://schemas.microsoft.com/office/drawing/2014/main" id="{AE3A265A-B4ED-4C0D-8793-0E1E838811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" y="2204"/>
                  <a:ext cx="233" cy="162"/>
                </a:xfrm>
                <a:custGeom>
                  <a:avLst/>
                  <a:gdLst>
                    <a:gd name="T0" fmla="*/ 138 w 387"/>
                    <a:gd name="T1" fmla="*/ 269 h 269"/>
                    <a:gd name="T2" fmla="*/ 123 w 387"/>
                    <a:gd name="T3" fmla="*/ 263 h 269"/>
                    <a:gd name="T4" fmla="*/ 7 w 387"/>
                    <a:gd name="T5" fmla="*/ 147 h 269"/>
                    <a:gd name="T6" fmla="*/ 7 w 387"/>
                    <a:gd name="T7" fmla="*/ 119 h 269"/>
                    <a:gd name="T8" fmla="*/ 7 w 387"/>
                    <a:gd name="T9" fmla="*/ 119 h 269"/>
                    <a:gd name="T10" fmla="*/ 36 w 387"/>
                    <a:gd name="T11" fmla="*/ 119 h 269"/>
                    <a:gd name="T12" fmla="*/ 36 w 387"/>
                    <a:gd name="T13" fmla="*/ 119 h 269"/>
                    <a:gd name="T14" fmla="*/ 138 w 387"/>
                    <a:gd name="T15" fmla="*/ 221 h 269"/>
                    <a:gd name="T16" fmla="*/ 350 w 387"/>
                    <a:gd name="T17" fmla="*/ 8 h 269"/>
                    <a:gd name="T18" fmla="*/ 379 w 387"/>
                    <a:gd name="T19" fmla="*/ 8 h 269"/>
                    <a:gd name="T20" fmla="*/ 379 w 387"/>
                    <a:gd name="T21" fmla="*/ 8 h 269"/>
                    <a:gd name="T22" fmla="*/ 379 w 387"/>
                    <a:gd name="T23" fmla="*/ 36 h 269"/>
                    <a:gd name="T24" fmla="*/ 379 w 387"/>
                    <a:gd name="T25" fmla="*/ 36 h 269"/>
                    <a:gd name="T26" fmla="*/ 152 w 387"/>
                    <a:gd name="T27" fmla="*/ 263 h 269"/>
                    <a:gd name="T28" fmla="*/ 138 w 387"/>
                    <a:gd name="T29" fmla="*/ 269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87" h="269">
                      <a:moveTo>
                        <a:pt x="138" y="269"/>
                      </a:moveTo>
                      <a:cubicBezTo>
                        <a:pt x="132" y="269"/>
                        <a:pt x="127" y="267"/>
                        <a:pt x="123" y="263"/>
                      </a:cubicBezTo>
                      <a:cubicBezTo>
                        <a:pt x="7" y="147"/>
                        <a:pt x="7" y="147"/>
                        <a:pt x="7" y="147"/>
                      </a:cubicBezTo>
                      <a:cubicBezTo>
                        <a:pt x="0" y="139"/>
                        <a:pt x="0" y="127"/>
                        <a:pt x="7" y="119"/>
                      </a:cubicBezTo>
                      <a:cubicBezTo>
                        <a:pt x="7" y="119"/>
                        <a:pt x="7" y="119"/>
                        <a:pt x="7" y="119"/>
                      </a:cubicBezTo>
                      <a:cubicBezTo>
                        <a:pt x="15" y="111"/>
                        <a:pt x="28" y="111"/>
                        <a:pt x="36" y="119"/>
                      </a:cubicBezTo>
                      <a:cubicBezTo>
                        <a:pt x="36" y="119"/>
                        <a:pt x="36" y="119"/>
                        <a:pt x="36" y="119"/>
                      </a:cubicBezTo>
                      <a:cubicBezTo>
                        <a:pt x="138" y="221"/>
                        <a:pt x="138" y="221"/>
                        <a:pt x="138" y="221"/>
                      </a:cubicBezTo>
                      <a:cubicBezTo>
                        <a:pt x="350" y="8"/>
                        <a:pt x="350" y="8"/>
                        <a:pt x="350" y="8"/>
                      </a:cubicBezTo>
                      <a:cubicBezTo>
                        <a:pt x="358" y="0"/>
                        <a:pt x="371" y="0"/>
                        <a:pt x="379" y="8"/>
                      </a:cubicBezTo>
                      <a:cubicBezTo>
                        <a:pt x="379" y="8"/>
                        <a:pt x="379" y="8"/>
                        <a:pt x="379" y="8"/>
                      </a:cubicBezTo>
                      <a:cubicBezTo>
                        <a:pt x="387" y="16"/>
                        <a:pt x="387" y="28"/>
                        <a:pt x="379" y="36"/>
                      </a:cubicBezTo>
                      <a:cubicBezTo>
                        <a:pt x="379" y="36"/>
                        <a:pt x="379" y="36"/>
                        <a:pt x="379" y="36"/>
                      </a:cubicBezTo>
                      <a:cubicBezTo>
                        <a:pt x="152" y="263"/>
                        <a:pt x="152" y="263"/>
                        <a:pt x="152" y="263"/>
                      </a:cubicBezTo>
                      <a:cubicBezTo>
                        <a:pt x="148" y="267"/>
                        <a:pt x="143" y="269"/>
                        <a:pt x="138" y="2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  <p:sp>
            <p:nvSpPr>
              <p:cNvPr id="20" name="矩形 33">
                <a:extLst>
                  <a:ext uri="{FF2B5EF4-FFF2-40B4-BE49-F238E27FC236}">
                    <a16:creationId xmlns:a16="http://schemas.microsoft.com/office/drawing/2014/main" id="{F2B290E5-515A-4DB8-9472-33B1686A97FA}"/>
                  </a:ext>
                </a:extLst>
              </p:cNvPr>
              <p:cNvSpPr/>
              <p:nvPr/>
            </p:nvSpPr>
            <p:spPr>
              <a:xfrm>
                <a:off x="3390835" y="3028037"/>
                <a:ext cx="13211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ko-KR" altLang="en-US" sz="1600" kern="100" dirty="0" smtClean="0">
                    <a:solidFill>
                      <a:schemeClr val="accent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실업률의 증가</a:t>
                </a:r>
                <a:endParaRPr lang="en-US" altLang="zh-CN" sz="1600" kern="100" dirty="0">
                  <a:solidFill>
                    <a:schemeClr val="accent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5277216" y="2320914"/>
              <a:ext cx="2416363" cy="338554"/>
              <a:chOff x="3193349" y="3028037"/>
              <a:chExt cx="2416363" cy="338554"/>
            </a:xfrm>
          </p:grpSpPr>
          <p:grpSp>
            <p:nvGrpSpPr>
              <p:cNvPr id="26" name="Group 13">
                <a:extLst>
                  <a:ext uri="{FF2B5EF4-FFF2-40B4-BE49-F238E27FC236}">
                    <a16:creationId xmlns:a16="http://schemas.microsoft.com/office/drawing/2014/main" id="{7B266607-1E24-446A-AA08-188900624FA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93349" y="3077492"/>
                <a:ext cx="246137" cy="245552"/>
                <a:chOff x="3665" y="2074"/>
                <a:chExt cx="421" cy="420"/>
              </a:xfrm>
              <a:solidFill>
                <a:schemeClr val="accent1"/>
              </a:solidFill>
            </p:grpSpPr>
            <p:sp>
              <p:nvSpPr>
                <p:cNvPr id="28" name="Freeform 14">
                  <a:extLst>
                    <a:ext uri="{FF2B5EF4-FFF2-40B4-BE49-F238E27FC236}">
                      <a16:creationId xmlns:a16="http://schemas.microsoft.com/office/drawing/2014/main" id="{A141E591-87D0-4A9D-84EA-6C3EEEDD2A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65" y="2074"/>
                  <a:ext cx="421" cy="420"/>
                </a:xfrm>
                <a:custGeom>
                  <a:avLst/>
                  <a:gdLst>
                    <a:gd name="T0" fmla="*/ 350 w 699"/>
                    <a:gd name="T1" fmla="*/ 698 h 698"/>
                    <a:gd name="T2" fmla="*/ 0 w 699"/>
                    <a:gd name="T3" fmla="*/ 349 h 698"/>
                    <a:gd name="T4" fmla="*/ 350 w 699"/>
                    <a:gd name="T5" fmla="*/ 0 h 698"/>
                    <a:gd name="T6" fmla="*/ 699 w 699"/>
                    <a:gd name="T7" fmla="*/ 349 h 698"/>
                    <a:gd name="T8" fmla="*/ 350 w 699"/>
                    <a:gd name="T9" fmla="*/ 698 h 698"/>
                    <a:gd name="T10" fmla="*/ 350 w 699"/>
                    <a:gd name="T11" fmla="*/ 40 h 698"/>
                    <a:gd name="T12" fmla="*/ 40 w 699"/>
                    <a:gd name="T13" fmla="*/ 349 h 698"/>
                    <a:gd name="T14" fmla="*/ 350 w 699"/>
                    <a:gd name="T15" fmla="*/ 658 h 698"/>
                    <a:gd name="T16" fmla="*/ 659 w 699"/>
                    <a:gd name="T17" fmla="*/ 349 h 698"/>
                    <a:gd name="T18" fmla="*/ 350 w 699"/>
                    <a:gd name="T19" fmla="*/ 40 h 6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99" h="698">
                      <a:moveTo>
                        <a:pt x="350" y="698"/>
                      </a:moveTo>
                      <a:cubicBezTo>
                        <a:pt x="157" y="698"/>
                        <a:pt x="0" y="542"/>
                        <a:pt x="0" y="349"/>
                      </a:cubicBezTo>
                      <a:cubicBezTo>
                        <a:pt x="0" y="156"/>
                        <a:pt x="157" y="0"/>
                        <a:pt x="350" y="0"/>
                      </a:cubicBezTo>
                      <a:cubicBezTo>
                        <a:pt x="542" y="0"/>
                        <a:pt x="699" y="156"/>
                        <a:pt x="699" y="349"/>
                      </a:cubicBezTo>
                      <a:cubicBezTo>
                        <a:pt x="699" y="542"/>
                        <a:pt x="542" y="698"/>
                        <a:pt x="350" y="698"/>
                      </a:cubicBezTo>
                      <a:close/>
                      <a:moveTo>
                        <a:pt x="350" y="40"/>
                      </a:moveTo>
                      <a:cubicBezTo>
                        <a:pt x="179" y="40"/>
                        <a:pt x="40" y="179"/>
                        <a:pt x="40" y="349"/>
                      </a:cubicBezTo>
                      <a:cubicBezTo>
                        <a:pt x="40" y="519"/>
                        <a:pt x="179" y="658"/>
                        <a:pt x="350" y="658"/>
                      </a:cubicBezTo>
                      <a:cubicBezTo>
                        <a:pt x="520" y="658"/>
                        <a:pt x="659" y="519"/>
                        <a:pt x="659" y="349"/>
                      </a:cubicBezTo>
                      <a:cubicBezTo>
                        <a:pt x="659" y="179"/>
                        <a:pt x="520" y="40"/>
                        <a:pt x="350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29" name="Freeform 15">
                  <a:extLst>
                    <a:ext uri="{FF2B5EF4-FFF2-40B4-BE49-F238E27FC236}">
                      <a16:creationId xmlns:a16="http://schemas.microsoft.com/office/drawing/2014/main" id="{AE3A265A-B4ED-4C0D-8793-0E1E838811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" y="2204"/>
                  <a:ext cx="233" cy="162"/>
                </a:xfrm>
                <a:custGeom>
                  <a:avLst/>
                  <a:gdLst>
                    <a:gd name="T0" fmla="*/ 138 w 387"/>
                    <a:gd name="T1" fmla="*/ 269 h 269"/>
                    <a:gd name="T2" fmla="*/ 123 w 387"/>
                    <a:gd name="T3" fmla="*/ 263 h 269"/>
                    <a:gd name="T4" fmla="*/ 7 w 387"/>
                    <a:gd name="T5" fmla="*/ 147 h 269"/>
                    <a:gd name="T6" fmla="*/ 7 w 387"/>
                    <a:gd name="T7" fmla="*/ 119 h 269"/>
                    <a:gd name="T8" fmla="*/ 7 w 387"/>
                    <a:gd name="T9" fmla="*/ 119 h 269"/>
                    <a:gd name="T10" fmla="*/ 36 w 387"/>
                    <a:gd name="T11" fmla="*/ 119 h 269"/>
                    <a:gd name="T12" fmla="*/ 36 w 387"/>
                    <a:gd name="T13" fmla="*/ 119 h 269"/>
                    <a:gd name="T14" fmla="*/ 138 w 387"/>
                    <a:gd name="T15" fmla="*/ 221 h 269"/>
                    <a:gd name="T16" fmla="*/ 350 w 387"/>
                    <a:gd name="T17" fmla="*/ 8 h 269"/>
                    <a:gd name="T18" fmla="*/ 379 w 387"/>
                    <a:gd name="T19" fmla="*/ 8 h 269"/>
                    <a:gd name="T20" fmla="*/ 379 w 387"/>
                    <a:gd name="T21" fmla="*/ 8 h 269"/>
                    <a:gd name="T22" fmla="*/ 379 w 387"/>
                    <a:gd name="T23" fmla="*/ 36 h 269"/>
                    <a:gd name="T24" fmla="*/ 379 w 387"/>
                    <a:gd name="T25" fmla="*/ 36 h 269"/>
                    <a:gd name="T26" fmla="*/ 152 w 387"/>
                    <a:gd name="T27" fmla="*/ 263 h 269"/>
                    <a:gd name="T28" fmla="*/ 138 w 387"/>
                    <a:gd name="T29" fmla="*/ 269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87" h="269">
                      <a:moveTo>
                        <a:pt x="138" y="269"/>
                      </a:moveTo>
                      <a:cubicBezTo>
                        <a:pt x="132" y="269"/>
                        <a:pt x="127" y="267"/>
                        <a:pt x="123" y="263"/>
                      </a:cubicBezTo>
                      <a:cubicBezTo>
                        <a:pt x="7" y="147"/>
                        <a:pt x="7" y="147"/>
                        <a:pt x="7" y="147"/>
                      </a:cubicBezTo>
                      <a:cubicBezTo>
                        <a:pt x="0" y="139"/>
                        <a:pt x="0" y="127"/>
                        <a:pt x="7" y="119"/>
                      </a:cubicBezTo>
                      <a:cubicBezTo>
                        <a:pt x="7" y="119"/>
                        <a:pt x="7" y="119"/>
                        <a:pt x="7" y="119"/>
                      </a:cubicBezTo>
                      <a:cubicBezTo>
                        <a:pt x="15" y="111"/>
                        <a:pt x="28" y="111"/>
                        <a:pt x="36" y="119"/>
                      </a:cubicBezTo>
                      <a:cubicBezTo>
                        <a:pt x="36" y="119"/>
                        <a:pt x="36" y="119"/>
                        <a:pt x="36" y="119"/>
                      </a:cubicBezTo>
                      <a:cubicBezTo>
                        <a:pt x="138" y="221"/>
                        <a:pt x="138" y="221"/>
                        <a:pt x="138" y="221"/>
                      </a:cubicBezTo>
                      <a:cubicBezTo>
                        <a:pt x="350" y="8"/>
                        <a:pt x="350" y="8"/>
                        <a:pt x="350" y="8"/>
                      </a:cubicBezTo>
                      <a:cubicBezTo>
                        <a:pt x="358" y="0"/>
                        <a:pt x="371" y="0"/>
                        <a:pt x="379" y="8"/>
                      </a:cubicBezTo>
                      <a:cubicBezTo>
                        <a:pt x="379" y="8"/>
                        <a:pt x="379" y="8"/>
                        <a:pt x="379" y="8"/>
                      </a:cubicBezTo>
                      <a:cubicBezTo>
                        <a:pt x="387" y="16"/>
                        <a:pt x="387" y="28"/>
                        <a:pt x="379" y="36"/>
                      </a:cubicBezTo>
                      <a:cubicBezTo>
                        <a:pt x="379" y="36"/>
                        <a:pt x="379" y="36"/>
                        <a:pt x="379" y="36"/>
                      </a:cubicBezTo>
                      <a:cubicBezTo>
                        <a:pt x="152" y="263"/>
                        <a:pt x="152" y="263"/>
                        <a:pt x="152" y="263"/>
                      </a:cubicBezTo>
                      <a:cubicBezTo>
                        <a:pt x="148" y="267"/>
                        <a:pt x="143" y="269"/>
                        <a:pt x="138" y="2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  <p:sp>
            <p:nvSpPr>
              <p:cNvPr id="27" name="矩形 33">
                <a:extLst>
                  <a:ext uri="{FF2B5EF4-FFF2-40B4-BE49-F238E27FC236}">
                    <a16:creationId xmlns:a16="http://schemas.microsoft.com/office/drawing/2014/main" id="{F2B290E5-515A-4DB8-9472-33B1686A97FA}"/>
                  </a:ext>
                </a:extLst>
              </p:cNvPr>
              <p:cNvSpPr/>
              <p:nvPr/>
            </p:nvSpPr>
            <p:spPr>
              <a:xfrm>
                <a:off x="3390835" y="3028037"/>
                <a:ext cx="221887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ko-KR" altLang="en-US" sz="1600" kern="100" dirty="0" smtClean="0">
                    <a:solidFill>
                      <a:schemeClr val="accent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저축 감소</a:t>
                </a:r>
                <a:r>
                  <a:rPr lang="en-US" altLang="ko-KR" sz="1600" kern="100" dirty="0" smtClean="0">
                    <a:solidFill>
                      <a:schemeClr val="accent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,</a:t>
                </a:r>
                <a:r>
                  <a:rPr lang="ko-KR" altLang="en-US" sz="1600" kern="100" dirty="0" smtClean="0">
                    <a:solidFill>
                      <a:schemeClr val="accent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가계부채 증가</a:t>
                </a:r>
                <a:endParaRPr lang="en-US" altLang="zh-CN" sz="1600" kern="100" dirty="0">
                  <a:solidFill>
                    <a:schemeClr val="accent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5277216" y="2721816"/>
              <a:ext cx="1159609" cy="338554"/>
              <a:chOff x="3193349" y="3028037"/>
              <a:chExt cx="1159609" cy="338554"/>
            </a:xfrm>
          </p:grpSpPr>
          <p:grpSp>
            <p:nvGrpSpPr>
              <p:cNvPr id="36" name="Group 13">
                <a:extLst>
                  <a:ext uri="{FF2B5EF4-FFF2-40B4-BE49-F238E27FC236}">
                    <a16:creationId xmlns:a16="http://schemas.microsoft.com/office/drawing/2014/main" id="{7B266607-1E24-446A-AA08-188900624FA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93349" y="3077492"/>
                <a:ext cx="246137" cy="245552"/>
                <a:chOff x="3665" y="2074"/>
                <a:chExt cx="421" cy="420"/>
              </a:xfrm>
              <a:solidFill>
                <a:schemeClr val="accent1"/>
              </a:solidFill>
            </p:grpSpPr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A141E591-87D0-4A9D-84EA-6C3EEEDD2A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65" y="2074"/>
                  <a:ext cx="421" cy="420"/>
                </a:xfrm>
                <a:custGeom>
                  <a:avLst/>
                  <a:gdLst>
                    <a:gd name="T0" fmla="*/ 350 w 699"/>
                    <a:gd name="T1" fmla="*/ 698 h 698"/>
                    <a:gd name="T2" fmla="*/ 0 w 699"/>
                    <a:gd name="T3" fmla="*/ 349 h 698"/>
                    <a:gd name="T4" fmla="*/ 350 w 699"/>
                    <a:gd name="T5" fmla="*/ 0 h 698"/>
                    <a:gd name="T6" fmla="*/ 699 w 699"/>
                    <a:gd name="T7" fmla="*/ 349 h 698"/>
                    <a:gd name="T8" fmla="*/ 350 w 699"/>
                    <a:gd name="T9" fmla="*/ 698 h 698"/>
                    <a:gd name="T10" fmla="*/ 350 w 699"/>
                    <a:gd name="T11" fmla="*/ 40 h 698"/>
                    <a:gd name="T12" fmla="*/ 40 w 699"/>
                    <a:gd name="T13" fmla="*/ 349 h 698"/>
                    <a:gd name="T14" fmla="*/ 350 w 699"/>
                    <a:gd name="T15" fmla="*/ 658 h 698"/>
                    <a:gd name="T16" fmla="*/ 659 w 699"/>
                    <a:gd name="T17" fmla="*/ 349 h 698"/>
                    <a:gd name="T18" fmla="*/ 350 w 699"/>
                    <a:gd name="T19" fmla="*/ 40 h 6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99" h="698">
                      <a:moveTo>
                        <a:pt x="350" y="698"/>
                      </a:moveTo>
                      <a:cubicBezTo>
                        <a:pt x="157" y="698"/>
                        <a:pt x="0" y="542"/>
                        <a:pt x="0" y="349"/>
                      </a:cubicBezTo>
                      <a:cubicBezTo>
                        <a:pt x="0" y="156"/>
                        <a:pt x="157" y="0"/>
                        <a:pt x="350" y="0"/>
                      </a:cubicBezTo>
                      <a:cubicBezTo>
                        <a:pt x="542" y="0"/>
                        <a:pt x="699" y="156"/>
                        <a:pt x="699" y="349"/>
                      </a:cubicBezTo>
                      <a:cubicBezTo>
                        <a:pt x="699" y="542"/>
                        <a:pt x="542" y="698"/>
                        <a:pt x="350" y="698"/>
                      </a:cubicBezTo>
                      <a:close/>
                      <a:moveTo>
                        <a:pt x="350" y="40"/>
                      </a:moveTo>
                      <a:cubicBezTo>
                        <a:pt x="179" y="40"/>
                        <a:pt x="40" y="179"/>
                        <a:pt x="40" y="349"/>
                      </a:cubicBezTo>
                      <a:cubicBezTo>
                        <a:pt x="40" y="519"/>
                        <a:pt x="179" y="658"/>
                        <a:pt x="350" y="658"/>
                      </a:cubicBezTo>
                      <a:cubicBezTo>
                        <a:pt x="520" y="658"/>
                        <a:pt x="659" y="519"/>
                        <a:pt x="659" y="349"/>
                      </a:cubicBezTo>
                      <a:cubicBezTo>
                        <a:pt x="659" y="179"/>
                        <a:pt x="520" y="40"/>
                        <a:pt x="350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39" name="Freeform 15">
                  <a:extLst>
                    <a:ext uri="{FF2B5EF4-FFF2-40B4-BE49-F238E27FC236}">
                      <a16:creationId xmlns:a16="http://schemas.microsoft.com/office/drawing/2014/main" id="{AE3A265A-B4ED-4C0D-8793-0E1E838811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" y="2204"/>
                  <a:ext cx="233" cy="162"/>
                </a:xfrm>
                <a:custGeom>
                  <a:avLst/>
                  <a:gdLst>
                    <a:gd name="T0" fmla="*/ 138 w 387"/>
                    <a:gd name="T1" fmla="*/ 269 h 269"/>
                    <a:gd name="T2" fmla="*/ 123 w 387"/>
                    <a:gd name="T3" fmla="*/ 263 h 269"/>
                    <a:gd name="T4" fmla="*/ 7 w 387"/>
                    <a:gd name="T5" fmla="*/ 147 h 269"/>
                    <a:gd name="T6" fmla="*/ 7 w 387"/>
                    <a:gd name="T7" fmla="*/ 119 h 269"/>
                    <a:gd name="T8" fmla="*/ 7 w 387"/>
                    <a:gd name="T9" fmla="*/ 119 h 269"/>
                    <a:gd name="T10" fmla="*/ 36 w 387"/>
                    <a:gd name="T11" fmla="*/ 119 h 269"/>
                    <a:gd name="T12" fmla="*/ 36 w 387"/>
                    <a:gd name="T13" fmla="*/ 119 h 269"/>
                    <a:gd name="T14" fmla="*/ 138 w 387"/>
                    <a:gd name="T15" fmla="*/ 221 h 269"/>
                    <a:gd name="T16" fmla="*/ 350 w 387"/>
                    <a:gd name="T17" fmla="*/ 8 h 269"/>
                    <a:gd name="T18" fmla="*/ 379 w 387"/>
                    <a:gd name="T19" fmla="*/ 8 h 269"/>
                    <a:gd name="T20" fmla="*/ 379 w 387"/>
                    <a:gd name="T21" fmla="*/ 8 h 269"/>
                    <a:gd name="T22" fmla="*/ 379 w 387"/>
                    <a:gd name="T23" fmla="*/ 36 h 269"/>
                    <a:gd name="T24" fmla="*/ 379 w 387"/>
                    <a:gd name="T25" fmla="*/ 36 h 269"/>
                    <a:gd name="T26" fmla="*/ 152 w 387"/>
                    <a:gd name="T27" fmla="*/ 263 h 269"/>
                    <a:gd name="T28" fmla="*/ 138 w 387"/>
                    <a:gd name="T29" fmla="*/ 269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87" h="269">
                      <a:moveTo>
                        <a:pt x="138" y="269"/>
                      </a:moveTo>
                      <a:cubicBezTo>
                        <a:pt x="132" y="269"/>
                        <a:pt x="127" y="267"/>
                        <a:pt x="123" y="263"/>
                      </a:cubicBezTo>
                      <a:cubicBezTo>
                        <a:pt x="7" y="147"/>
                        <a:pt x="7" y="147"/>
                        <a:pt x="7" y="147"/>
                      </a:cubicBezTo>
                      <a:cubicBezTo>
                        <a:pt x="0" y="139"/>
                        <a:pt x="0" y="127"/>
                        <a:pt x="7" y="119"/>
                      </a:cubicBezTo>
                      <a:cubicBezTo>
                        <a:pt x="7" y="119"/>
                        <a:pt x="7" y="119"/>
                        <a:pt x="7" y="119"/>
                      </a:cubicBezTo>
                      <a:cubicBezTo>
                        <a:pt x="15" y="111"/>
                        <a:pt x="28" y="111"/>
                        <a:pt x="36" y="119"/>
                      </a:cubicBezTo>
                      <a:cubicBezTo>
                        <a:pt x="36" y="119"/>
                        <a:pt x="36" y="119"/>
                        <a:pt x="36" y="119"/>
                      </a:cubicBezTo>
                      <a:cubicBezTo>
                        <a:pt x="138" y="221"/>
                        <a:pt x="138" y="221"/>
                        <a:pt x="138" y="221"/>
                      </a:cubicBezTo>
                      <a:cubicBezTo>
                        <a:pt x="350" y="8"/>
                        <a:pt x="350" y="8"/>
                        <a:pt x="350" y="8"/>
                      </a:cubicBezTo>
                      <a:cubicBezTo>
                        <a:pt x="358" y="0"/>
                        <a:pt x="371" y="0"/>
                        <a:pt x="379" y="8"/>
                      </a:cubicBezTo>
                      <a:cubicBezTo>
                        <a:pt x="379" y="8"/>
                        <a:pt x="379" y="8"/>
                        <a:pt x="379" y="8"/>
                      </a:cubicBezTo>
                      <a:cubicBezTo>
                        <a:pt x="387" y="16"/>
                        <a:pt x="387" y="28"/>
                        <a:pt x="379" y="36"/>
                      </a:cubicBezTo>
                      <a:cubicBezTo>
                        <a:pt x="379" y="36"/>
                        <a:pt x="379" y="36"/>
                        <a:pt x="379" y="36"/>
                      </a:cubicBezTo>
                      <a:cubicBezTo>
                        <a:pt x="152" y="263"/>
                        <a:pt x="152" y="263"/>
                        <a:pt x="152" y="263"/>
                      </a:cubicBezTo>
                      <a:cubicBezTo>
                        <a:pt x="148" y="267"/>
                        <a:pt x="143" y="269"/>
                        <a:pt x="138" y="2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  <p:sp>
            <p:nvSpPr>
              <p:cNvPr id="37" name="矩形 33">
                <a:extLst>
                  <a:ext uri="{FF2B5EF4-FFF2-40B4-BE49-F238E27FC236}">
                    <a16:creationId xmlns:a16="http://schemas.microsoft.com/office/drawing/2014/main" id="{F2B290E5-515A-4DB8-9472-33B1686A97FA}"/>
                  </a:ext>
                </a:extLst>
              </p:cNvPr>
              <p:cNvSpPr/>
              <p:nvPr/>
            </p:nvSpPr>
            <p:spPr>
              <a:xfrm>
                <a:off x="3390835" y="3028037"/>
                <a:ext cx="96212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ko-KR" altLang="en-US" sz="1600" kern="100" dirty="0" smtClean="0">
                    <a:solidFill>
                      <a:schemeClr val="accent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외출 감소</a:t>
                </a:r>
                <a:endParaRPr lang="en-US" altLang="zh-CN" sz="1600" kern="100" dirty="0">
                  <a:solidFill>
                    <a:schemeClr val="accent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40" name="矩形 22">
            <a:extLst>
              <a:ext uri="{FF2B5EF4-FFF2-40B4-BE49-F238E27FC236}">
                <a16:creationId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1154997" y="1110979"/>
            <a:ext cx="3328154" cy="1224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ko-KR" altLang="en-US" sz="3200" b="1" kern="100" dirty="0" smtClean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코로나로</a:t>
            </a:r>
            <a:r>
              <a:rPr lang="ko-KR" altLang="en-US" sz="3200" b="1" kern="100" spc="-300" dirty="0" smtClean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3200" b="1" kern="100" dirty="0" smtClean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인해</a:t>
            </a:r>
            <a:endParaRPr lang="en-US" altLang="ko-KR" sz="3200" b="1" kern="100" dirty="0">
              <a:solidFill>
                <a:srgbClr val="222B34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ko-KR" altLang="en-US" sz="3200" b="1" kern="100" dirty="0" smtClean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변화한</a:t>
            </a:r>
            <a:r>
              <a:rPr lang="ko-KR" altLang="en-US" sz="3200" b="1" kern="100" spc="-300" dirty="0" smtClean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3200" b="1" kern="100" dirty="0" smtClean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사회</a:t>
            </a:r>
            <a:r>
              <a:rPr lang="ko-KR" altLang="en-US" sz="3200" b="1" kern="100" spc="-300" dirty="0" smtClean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3200" b="1" kern="100" dirty="0" smtClean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상황</a:t>
            </a:r>
            <a:endParaRPr lang="en-US" altLang="ko-KR" sz="3200" b="1" kern="100" dirty="0" smtClean="0">
              <a:solidFill>
                <a:srgbClr val="222B34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1" name="矩形 29">
            <a:extLst>
              <a:ext uri="{FF2B5EF4-FFF2-40B4-BE49-F238E27FC236}">
                <a16:creationId xmlns:a16="http://schemas.microsoft.com/office/drawing/2014/main" id="{108EDB90-29AC-41EE-8404-B98F5C9941E8}"/>
              </a:ext>
            </a:extLst>
          </p:cNvPr>
          <p:cNvSpPr/>
          <p:nvPr/>
        </p:nvSpPr>
        <p:spPr>
          <a:xfrm>
            <a:off x="3987130" y="825169"/>
            <a:ext cx="49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100" dirty="0" smtClean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1</a:t>
            </a:r>
            <a:r>
              <a:rPr lang="ko-KR" altLang="en-US" kern="100" dirty="0" smtClean="0">
                <a:solidFill>
                  <a:srgbClr val="222B34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부</a:t>
            </a:r>
            <a:endParaRPr lang="en-US" altLang="zh-CN" kern="100" dirty="0">
              <a:solidFill>
                <a:srgbClr val="222B34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285875" y="2516905"/>
            <a:ext cx="6534150" cy="0"/>
          </a:xfrm>
          <a:prstGeom prst="line">
            <a:avLst/>
          </a:prstGeom>
          <a:ln w="19050">
            <a:solidFill>
              <a:srgbClr val="222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76" y="1818003"/>
            <a:ext cx="471055" cy="4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38" y="1082536"/>
            <a:ext cx="7277858" cy="375601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7769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코로나 바이러스 </a:t>
            </a:r>
            <a:r>
              <a:rPr lang="ko-KR" altLang="en-US" sz="2100" b="1" kern="100" dirty="0" err="1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확진자</a:t>
            </a:r>
            <a:r>
              <a:rPr lang="ko-KR" altLang="en-US" sz="2100" b="1" kern="100" dirty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 추이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3516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사건들과 함께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2176330" y="1274595"/>
            <a:ext cx="0" cy="3300648"/>
          </a:xfrm>
          <a:prstGeom prst="line">
            <a:avLst/>
          </a:prstGeom>
          <a:ln w="9525" cap="flat" cmpd="sng" algn="ctr">
            <a:solidFill>
              <a:schemeClr val="accent3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2705946" y="1274595"/>
            <a:ext cx="5260" cy="3300648"/>
          </a:xfrm>
          <a:prstGeom prst="line">
            <a:avLst/>
          </a:prstGeom>
          <a:ln w="9525" cap="flat" cmpd="sng" algn="ctr">
            <a:solidFill>
              <a:schemeClr val="accent3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293224" y="1284219"/>
            <a:ext cx="0" cy="3300648"/>
          </a:xfrm>
          <a:prstGeom prst="line">
            <a:avLst/>
          </a:prstGeom>
          <a:ln w="9525" cap="flat" cmpd="sng" algn="ctr">
            <a:solidFill>
              <a:schemeClr val="accent3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5231509" y="1284219"/>
            <a:ext cx="5260" cy="3300648"/>
          </a:xfrm>
          <a:prstGeom prst="line">
            <a:avLst/>
          </a:prstGeom>
          <a:ln w="9525" cap="flat" cmpd="sng" algn="ctr">
            <a:solidFill>
              <a:schemeClr val="accent3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276470" y="1274595"/>
            <a:ext cx="0" cy="3300648"/>
          </a:xfrm>
          <a:prstGeom prst="line">
            <a:avLst/>
          </a:prstGeom>
          <a:ln w="9525" cap="flat" cmpd="sng" algn="ctr">
            <a:solidFill>
              <a:schemeClr val="accent3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7503227" y="1274595"/>
            <a:ext cx="5260" cy="3300648"/>
          </a:xfrm>
          <a:prstGeom prst="line">
            <a:avLst/>
          </a:prstGeom>
          <a:ln w="9525" cap="flat" cmpd="sng" algn="ctr">
            <a:solidFill>
              <a:schemeClr val="accent3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아래쪽 화살표 설명선 20"/>
          <p:cNvSpPr/>
          <p:nvPr/>
        </p:nvSpPr>
        <p:spPr>
          <a:xfrm>
            <a:off x="1423606" y="3975705"/>
            <a:ext cx="821204" cy="467321"/>
          </a:xfrm>
          <a:prstGeom prst="downArrowCallout">
            <a:avLst>
              <a:gd name="adj1" fmla="val 15388"/>
              <a:gd name="adj2" fmla="val 20194"/>
              <a:gd name="adj3" fmla="val 18135"/>
              <a:gd name="adj4" fmla="val 50652"/>
            </a:avLst>
          </a:prstGeom>
          <a:solidFill>
            <a:srgbClr val="222B34"/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첫 </a:t>
            </a:r>
            <a:r>
              <a:rPr lang="ko-KR" altLang="en-US" sz="800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확진자</a:t>
            </a:r>
            <a:r>
              <a:rPr lang="ko-KR" altLang="en-US" sz="8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발생</a:t>
            </a:r>
            <a:endParaRPr lang="ko-KR" altLang="en-US" sz="8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아래쪽 화살표 설명선 21"/>
          <p:cNvSpPr/>
          <p:nvPr/>
        </p:nvSpPr>
        <p:spPr>
          <a:xfrm>
            <a:off x="2094512" y="3737579"/>
            <a:ext cx="832160" cy="473555"/>
          </a:xfrm>
          <a:prstGeom prst="downArrowCallout">
            <a:avLst>
              <a:gd name="adj1" fmla="val 15388"/>
              <a:gd name="adj2" fmla="val 20194"/>
              <a:gd name="adj3" fmla="val 18135"/>
              <a:gd name="adj4" fmla="val 50652"/>
            </a:avLst>
          </a:prstGeom>
          <a:solidFill>
            <a:srgbClr val="222B34"/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신천지 교회 집단 감염</a:t>
            </a:r>
            <a:endParaRPr lang="ko-KR" altLang="en-US" sz="8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아래쪽 화살표 설명선 25"/>
          <p:cNvSpPr/>
          <p:nvPr/>
        </p:nvSpPr>
        <p:spPr>
          <a:xfrm>
            <a:off x="2859528" y="3735083"/>
            <a:ext cx="840935" cy="478549"/>
          </a:xfrm>
          <a:prstGeom prst="downArrowCallout">
            <a:avLst>
              <a:gd name="adj1" fmla="val 15388"/>
              <a:gd name="adj2" fmla="val 20194"/>
              <a:gd name="adj3" fmla="val 18135"/>
              <a:gd name="adj4" fmla="val 50652"/>
            </a:avLst>
          </a:prstGeom>
          <a:solidFill>
            <a:srgbClr val="222B34"/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이태원 클럽</a:t>
            </a:r>
            <a:endParaRPr lang="en-US" altLang="ko-KR" sz="800" dirty="0" smtClean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집단 감염</a:t>
            </a:r>
            <a:endParaRPr lang="ko-KR" altLang="en-US" sz="8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아래쪽 화살표 설명선 26"/>
          <p:cNvSpPr/>
          <p:nvPr/>
        </p:nvSpPr>
        <p:spPr>
          <a:xfrm>
            <a:off x="4151863" y="3558140"/>
            <a:ext cx="946781" cy="538782"/>
          </a:xfrm>
          <a:prstGeom prst="downArrowCallout">
            <a:avLst>
              <a:gd name="adj1" fmla="val 15388"/>
              <a:gd name="adj2" fmla="val 20194"/>
              <a:gd name="adj3" fmla="val 18135"/>
              <a:gd name="adj4" fmla="val 50652"/>
            </a:avLst>
          </a:prstGeom>
          <a:solidFill>
            <a:srgbClr val="222B34"/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수도권거리두기 </a:t>
            </a:r>
            <a:r>
              <a:rPr lang="en-US" altLang="ko-KR" sz="8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2.5</a:t>
            </a:r>
            <a:r>
              <a:rPr lang="ko-KR" altLang="en-US" sz="8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단계 시행</a:t>
            </a:r>
            <a:endParaRPr lang="ko-KR" altLang="en-US" sz="8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아래쪽 화살표 설명선 27"/>
          <p:cNvSpPr/>
          <p:nvPr/>
        </p:nvSpPr>
        <p:spPr>
          <a:xfrm>
            <a:off x="5963007" y="2705100"/>
            <a:ext cx="894221" cy="508872"/>
          </a:xfrm>
          <a:prstGeom prst="downArrowCallout">
            <a:avLst>
              <a:gd name="adj1" fmla="val 15388"/>
              <a:gd name="adj2" fmla="val 20194"/>
              <a:gd name="adj3" fmla="val 18135"/>
              <a:gd name="adj4" fmla="val 50652"/>
            </a:avLst>
          </a:prstGeom>
          <a:solidFill>
            <a:srgbClr val="222B34"/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 sz="8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 이상 </a:t>
            </a:r>
            <a:endParaRPr lang="en-US" altLang="ko-KR" sz="800" dirty="0" smtClean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집합 금지 </a:t>
            </a:r>
            <a:endParaRPr lang="ko-KR" altLang="en-US" sz="8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아래쪽 화살표 설명선 28"/>
          <p:cNvSpPr/>
          <p:nvPr/>
        </p:nvSpPr>
        <p:spPr>
          <a:xfrm>
            <a:off x="6849447" y="2024063"/>
            <a:ext cx="898599" cy="511364"/>
          </a:xfrm>
          <a:prstGeom prst="downArrowCallout">
            <a:avLst>
              <a:gd name="adj1" fmla="val 15388"/>
              <a:gd name="adj2" fmla="val 20194"/>
              <a:gd name="adj3" fmla="val 18135"/>
              <a:gd name="adj4" fmla="val 50652"/>
            </a:avLst>
          </a:prstGeom>
          <a:solidFill>
            <a:srgbClr val="222B34"/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백신 접종 시작</a:t>
            </a:r>
            <a:endParaRPr lang="ko-KR" altLang="en-US" sz="8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42583" y="1519075"/>
            <a:ext cx="107753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 대유행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27894" y="1496215"/>
            <a:ext cx="1077539" cy="33855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600" dirty="0">
                <a:solidFill>
                  <a:srgbClr val="222B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 대유행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49488" y="1480975"/>
            <a:ext cx="107753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대유행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4901275"/>
            <a:ext cx="457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공공데이터포털 보건복지부 코로나 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감염 현황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34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86516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  <a:cs typeface="Arial" panose="020B0604020202020204" pitchFamily="34" charset="0"/>
              </a:rPr>
              <a:t>연도별 실업자 및 실업률 추이</a:t>
            </a:r>
            <a:endParaRPr lang="en-US" altLang="zh-CN" sz="2100" b="1" kern="100" dirty="0">
              <a:solidFill>
                <a:schemeClr val="accent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27991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2010~2020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전체 실업자 및 실업률</a:t>
            </a:r>
            <a:r>
              <a:rPr lang="en-US" altLang="ko-KR" sz="1200" kern="100" dirty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kern="100" dirty="0" smtClean="0">
                <a:solidFill>
                  <a:schemeClr val="accen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추이</a:t>
            </a:r>
            <a:endParaRPr lang="en-US" altLang="zh-CN" sz="1200" kern="100" dirty="0">
              <a:solidFill>
                <a:schemeClr val="accen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2" t="4534" r="7380" b="3052"/>
          <a:stretch/>
        </p:blipFill>
        <p:spPr>
          <a:xfrm>
            <a:off x="575768" y="1285777"/>
            <a:ext cx="7859817" cy="216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4901275"/>
            <a:ext cx="457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통계청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경제활동인구조사의 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일반고용동향</a:t>
            </a:r>
            <a:r>
              <a:rPr lang="en-US" altLang="ko-KR" sz="1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矩形 36">
            <a:extLst>
              <a:ext uri="{FF2B5EF4-FFF2-40B4-BE49-F238E27FC236}">
                <a16:creationId xmlns:a16="http://schemas.microsoft.com/office/drawing/2014/main" id="{853D049B-D811-4E11-B8DF-4B291090D5B4}"/>
              </a:ext>
            </a:extLst>
          </p:cNvPr>
          <p:cNvSpPr/>
          <p:nvPr/>
        </p:nvSpPr>
        <p:spPr>
          <a:xfrm>
            <a:off x="790020" y="4074154"/>
            <a:ext cx="75639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전체 실업자수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2018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(107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→ 2019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(106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→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(110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최고치 경신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실업률도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2018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(3.8%) → 2019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(3.8%)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→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2020(4.0%)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증가로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중 최고치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56" y="457605"/>
            <a:ext cx="471055" cy="4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6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ial">
  <a:themeElements>
    <a:clrScheme name="沉稳简约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2B34"/>
      </a:accent1>
      <a:accent2>
        <a:srgbClr val="F6F4F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自定义 1">
      <a:majorFont>
        <a:latin typeface="Arial"/>
        <a:ea typeface="Arial"/>
        <a:cs typeface=""/>
      </a:majorFont>
      <a:minorFont>
        <a:latin typeface="Calibri Light"/>
        <a:ea typeface="Arial"/>
        <a:cs typeface=""/>
      </a:minorFont>
    </a:fontScheme>
    <a:fmtScheme name="Arial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rial">
  <a:themeElements>
    <a:clrScheme name="沉稳简约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2B34"/>
      </a:accent1>
      <a:accent2>
        <a:srgbClr val="F6F4F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自定义 1">
      <a:majorFont>
        <a:latin typeface="Arial"/>
        <a:ea typeface="Arial"/>
        <a:cs typeface=""/>
      </a:majorFont>
      <a:minorFont>
        <a:latin typeface="Calibri Light"/>
        <a:ea typeface="Arial"/>
        <a:cs typeface=""/>
      </a:minorFont>
    </a:fontScheme>
    <a:fmtScheme name="Arial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Arial"/>
        <a:font script="Hang" typeface="맑은 고딕"/>
        <a:font script="Hans" typeface="Arial Light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맑은 고딕" panose="020F0502020204030204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1437</Words>
  <Application>Microsoft Office PowerPoint</Application>
  <PresentationFormat>화면 슬라이드 쇼(16:9)</PresentationFormat>
  <Paragraphs>239</Paragraphs>
  <Slides>48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Sandoll 격동고딕</vt:lpstr>
      <vt:lpstr>함초롬돋움</vt:lpstr>
      <vt:lpstr>Calibri Light</vt:lpstr>
      <vt:lpstr>KoPubWorld돋움체 Bold</vt:lpstr>
      <vt:lpstr>맑은 고딕</vt:lpstr>
      <vt:lpstr>KoPubWorld돋움체 Light</vt:lpstr>
      <vt:lpstr>Arial</vt:lpstr>
      <vt:lpstr>Arial</vt:lpstr>
      <vt:lpstr>1_Arial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pptmoa.com</cp:keywords>
  <dc:description/>
  <cp:lastModifiedBy/>
  <cp:revision>1</cp:revision>
  <dcterms:created xsi:type="dcterms:W3CDTF">2018-09-27T07:27:54Z</dcterms:created>
  <dcterms:modified xsi:type="dcterms:W3CDTF">2021-04-21T09:20:00Z</dcterms:modified>
  <cp:category>pptmoa.com</cp:category>
  <cp:contentStatus>pptmoa.com</cp:contentStatus>
</cp:coreProperties>
</file>